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9" r:id="rId3"/>
    <p:sldId id="258" r:id="rId4"/>
    <p:sldId id="257" r:id="rId5"/>
    <p:sldId id="260" r:id="rId6"/>
    <p:sldId id="261" r:id="rId7"/>
    <p:sldId id="262" r:id="rId8"/>
    <p:sldId id="263" r:id="rId9"/>
    <p:sldId id="272" r:id="rId10"/>
    <p:sldId id="280" r:id="rId11"/>
    <p:sldId id="281" r:id="rId12"/>
    <p:sldId id="271" r:id="rId13"/>
    <p:sldId id="264" r:id="rId14"/>
    <p:sldId id="265" r:id="rId15"/>
    <p:sldId id="277" r:id="rId16"/>
    <p:sldId id="279" r:id="rId17"/>
    <p:sldId id="266" r:id="rId18"/>
    <p:sldId id="267" r:id="rId19"/>
    <p:sldId id="268" r:id="rId20"/>
    <p:sldId id="269" r:id="rId21"/>
    <p:sldId id="270"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DFF2AF-B070-4655-B424-294923FC431F}" v="9" dt="2022-04-23T06:23:06.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6"/>
  </p:normalViewPr>
  <p:slideViewPr>
    <p:cSldViewPr snapToGrid="0" snapToObjects="1">
      <p:cViewPr varScale="1">
        <p:scale>
          <a:sx n="80" d="100"/>
          <a:sy n="80"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sank Nekkanti" userId="9e3396e50d4dbada" providerId="LiveId" clId="{D3DFF2AF-B070-4655-B424-294923FC431F}"/>
    <pc:docChg chg="undo custSel addSld delSld modSld">
      <pc:chgData name="Sasank Nekkanti" userId="9e3396e50d4dbada" providerId="LiveId" clId="{D3DFF2AF-B070-4655-B424-294923FC431F}" dt="2022-04-23T07:26:28.387" v="437" actId="1076"/>
      <pc:docMkLst>
        <pc:docMk/>
      </pc:docMkLst>
      <pc:sldChg chg="modSp mod">
        <pc:chgData name="Sasank Nekkanti" userId="9e3396e50d4dbada" providerId="LiveId" clId="{D3DFF2AF-B070-4655-B424-294923FC431F}" dt="2022-04-23T06:56:57.789" v="302" actId="1076"/>
        <pc:sldMkLst>
          <pc:docMk/>
          <pc:sldMk cId="2435204319" sldId="256"/>
        </pc:sldMkLst>
        <pc:spChg chg="mod">
          <ac:chgData name="Sasank Nekkanti" userId="9e3396e50d4dbada" providerId="LiveId" clId="{D3DFF2AF-B070-4655-B424-294923FC431F}" dt="2022-04-23T06:56:14.781" v="296" actId="255"/>
          <ac:spMkLst>
            <pc:docMk/>
            <pc:sldMk cId="2435204319" sldId="256"/>
            <ac:spMk id="2" creationId="{B9FD0CDD-A4EF-A246-B052-F1F740FA7CE3}"/>
          </ac:spMkLst>
        </pc:spChg>
        <pc:spChg chg="mod">
          <ac:chgData name="Sasank Nekkanti" userId="9e3396e50d4dbada" providerId="LiveId" clId="{D3DFF2AF-B070-4655-B424-294923FC431F}" dt="2022-04-23T06:56:57.789" v="302" actId="1076"/>
          <ac:spMkLst>
            <pc:docMk/>
            <pc:sldMk cId="2435204319" sldId="256"/>
            <ac:spMk id="3" creationId="{0BE3BB70-D9C5-E04A-B154-4AB7B7FBE3C6}"/>
          </ac:spMkLst>
        </pc:spChg>
      </pc:sldChg>
      <pc:sldChg chg="modSp mod">
        <pc:chgData name="Sasank Nekkanti" userId="9e3396e50d4dbada" providerId="LiveId" clId="{D3DFF2AF-B070-4655-B424-294923FC431F}" dt="2022-04-23T06:58:10.365" v="307" actId="14100"/>
        <pc:sldMkLst>
          <pc:docMk/>
          <pc:sldMk cId="4118281370" sldId="257"/>
        </pc:sldMkLst>
        <pc:spChg chg="mod">
          <ac:chgData name="Sasank Nekkanti" userId="9e3396e50d4dbada" providerId="LiveId" clId="{D3DFF2AF-B070-4655-B424-294923FC431F}" dt="2022-04-23T06:57:43.639" v="304" actId="255"/>
          <ac:spMkLst>
            <pc:docMk/>
            <pc:sldMk cId="4118281370" sldId="257"/>
            <ac:spMk id="2" creationId="{AB097995-B879-244C-BA63-DE4F2E9BE8E4}"/>
          </ac:spMkLst>
        </pc:spChg>
        <pc:spChg chg="mod">
          <ac:chgData name="Sasank Nekkanti" userId="9e3396e50d4dbada" providerId="LiveId" clId="{D3DFF2AF-B070-4655-B424-294923FC431F}" dt="2022-04-23T06:58:10.365" v="307" actId="14100"/>
          <ac:spMkLst>
            <pc:docMk/>
            <pc:sldMk cId="4118281370" sldId="257"/>
            <ac:spMk id="3" creationId="{50BFE026-B511-FC4B-8DD9-6216D94AEAB3}"/>
          </ac:spMkLst>
        </pc:spChg>
      </pc:sldChg>
      <pc:sldChg chg="modSp mod">
        <pc:chgData name="Sasank Nekkanti" userId="9e3396e50d4dbada" providerId="LiveId" clId="{D3DFF2AF-B070-4655-B424-294923FC431F}" dt="2022-04-23T06:56:00.795" v="295" actId="255"/>
        <pc:sldMkLst>
          <pc:docMk/>
          <pc:sldMk cId="15584062" sldId="258"/>
        </pc:sldMkLst>
        <pc:spChg chg="mod">
          <ac:chgData name="Sasank Nekkanti" userId="9e3396e50d4dbada" providerId="LiveId" clId="{D3DFF2AF-B070-4655-B424-294923FC431F}" dt="2022-04-23T06:56:00.795" v="295" actId="255"/>
          <ac:spMkLst>
            <pc:docMk/>
            <pc:sldMk cId="15584062" sldId="258"/>
            <ac:spMk id="2" creationId="{FA458F84-6E73-8849-A4C1-565AC422DF17}"/>
          </ac:spMkLst>
        </pc:spChg>
        <pc:spChg chg="mod">
          <ac:chgData name="Sasank Nekkanti" userId="9e3396e50d4dbada" providerId="LiveId" clId="{D3DFF2AF-B070-4655-B424-294923FC431F}" dt="2022-04-23T06:55:50.801" v="294" actId="255"/>
          <ac:spMkLst>
            <pc:docMk/>
            <pc:sldMk cId="15584062" sldId="258"/>
            <ac:spMk id="3" creationId="{B53D5D52-A096-CD48-BF76-0A4279D907B1}"/>
          </ac:spMkLst>
        </pc:spChg>
      </pc:sldChg>
      <pc:sldChg chg="modSp mod">
        <pc:chgData name="Sasank Nekkanti" userId="9e3396e50d4dbada" providerId="LiveId" clId="{D3DFF2AF-B070-4655-B424-294923FC431F}" dt="2022-04-23T06:57:13.249" v="303" actId="255"/>
        <pc:sldMkLst>
          <pc:docMk/>
          <pc:sldMk cId="2878828061" sldId="259"/>
        </pc:sldMkLst>
        <pc:spChg chg="mod">
          <ac:chgData name="Sasank Nekkanti" userId="9e3396e50d4dbada" providerId="LiveId" clId="{D3DFF2AF-B070-4655-B424-294923FC431F}" dt="2022-04-23T06:57:13.249" v="303" actId="255"/>
          <ac:spMkLst>
            <pc:docMk/>
            <pc:sldMk cId="2878828061" sldId="259"/>
            <ac:spMk id="2" creationId="{FE121B67-E9E0-F14B-BE00-EDB46E0E2198}"/>
          </ac:spMkLst>
        </pc:spChg>
        <pc:spChg chg="mod">
          <ac:chgData name="Sasank Nekkanti" userId="9e3396e50d4dbada" providerId="LiveId" clId="{D3DFF2AF-B070-4655-B424-294923FC431F}" dt="2022-04-23T06:55:37.285" v="292" actId="255"/>
          <ac:spMkLst>
            <pc:docMk/>
            <pc:sldMk cId="2878828061" sldId="259"/>
            <ac:spMk id="3" creationId="{D7B7145E-29CE-534D-910D-5ACF35DD4AF5}"/>
          </ac:spMkLst>
        </pc:spChg>
      </pc:sldChg>
      <pc:sldChg chg="modSp mod">
        <pc:chgData name="Sasank Nekkanti" userId="9e3396e50d4dbada" providerId="LiveId" clId="{D3DFF2AF-B070-4655-B424-294923FC431F}" dt="2022-04-23T06:58:40.807" v="308" actId="255"/>
        <pc:sldMkLst>
          <pc:docMk/>
          <pc:sldMk cId="3105945440" sldId="260"/>
        </pc:sldMkLst>
        <pc:spChg chg="mod">
          <ac:chgData name="Sasank Nekkanti" userId="9e3396e50d4dbada" providerId="LiveId" clId="{D3DFF2AF-B070-4655-B424-294923FC431F}" dt="2022-04-23T06:58:40.807" v="308" actId="255"/>
          <ac:spMkLst>
            <pc:docMk/>
            <pc:sldMk cId="3105945440" sldId="260"/>
            <ac:spMk id="2" creationId="{5E644F33-4C61-9249-B7CD-2CEE134D1114}"/>
          </ac:spMkLst>
        </pc:spChg>
        <pc:spChg chg="mod">
          <ac:chgData name="Sasank Nekkanti" userId="9e3396e50d4dbada" providerId="LiveId" clId="{D3DFF2AF-B070-4655-B424-294923FC431F}" dt="2022-04-23T06:37:33.409" v="231" actId="14100"/>
          <ac:spMkLst>
            <pc:docMk/>
            <pc:sldMk cId="3105945440" sldId="260"/>
            <ac:spMk id="3" creationId="{25A58911-B768-5C48-80B5-D0B35DE642E8}"/>
          </ac:spMkLst>
        </pc:spChg>
        <pc:picChg chg="mod">
          <ac:chgData name="Sasank Nekkanti" userId="9e3396e50d4dbada" providerId="LiveId" clId="{D3DFF2AF-B070-4655-B424-294923FC431F}" dt="2022-04-23T06:37:35.121" v="232" actId="1076"/>
          <ac:picMkLst>
            <pc:docMk/>
            <pc:sldMk cId="3105945440" sldId="260"/>
            <ac:picMk id="7" creationId="{321E58AF-0A13-8347-90C2-9592450FDD87}"/>
          </ac:picMkLst>
        </pc:picChg>
      </pc:sldChg>
      <pc:sldChg chg="modSp mod">
        <pc:chgData name="Sasank Nekkanti" userId="9e3396e50d4dbada" providerId="LiveId" clId="{D3DFF2AF-B070-4655-B424-294923FC431F}" dt="2022-04-23T06:58:59.537" v="309" actId="255"/>
        <pc:sldMkLst>
          <pc:docMk/>
          <pc:sldMk cId="649924524" sldId="261"/>
        </pc:sldMkLst>
        <pc:spChg chg="mod">
          <ac:chgData name="Sasank Nekkanti" userId="9e3396e50d4dbada" providerId="LiveId" clId="{D3DFF2AF-B070-4655-B424-294923FC431F}" dt="2022-04-23T06:58:59.537" v="309" actId="255"/>
          <ac:spMkLst>
            <pc:docMk/>
            <pc:sldMk cId="649924524" sldId="261"/>
            <ac:spMk id="2" creationId="{D7942DD5-3309-754E-AB50-8209FEB91FE8}"/>
          </ac:spMkLst>
        </pc:spChg>
        <pc:picChg chg="mod">
          <ac:chgData name="Sasank Nekkanti" userId="9e3396e50d4dbada" providerId="LiveId" clId="{D3DFF2AF-B070-4655-B424-294923FC431F}" dt="2022-04-23T06:27:55.589" v="181" actId="1076"/>
          <ac:picMkLst>
            <pc:docMk/>
            <pc:sldMk cId="649924524" sldId="261"/>
            <ac:picMk id="5" creationId="{EC92451B-3590-D24B-BB39-84928F7F0C6D}"/>
          </ac:picMkLst>
        </pc:picChg>
        <pc:picChg chg="mod">
          <ac:chgData name="Sasank Nekkanti" userId="9e3396e50d4dbada" providerId="LiveId" clId="{D3DFF2AF-B070-4655-B424-294923FC431F}" dt="2022-04-23T06:27:53.035" v="180" actId="1076"/>
          <ac:picMkLst>
            <pc:docMk/>
            <pc:sldMk cId="649924524" sldId="261"/>
            <ac:picMk id="7" creationId="{334A920C-312F-BA45-9273-47E0C32998CC}"/>
          </ac:picMkLst>
        </pc:picChg>
      </pc:sldChg>
      <pc:sldChg chg="modSp mod">
        <pc:chgData name="Sasank Nekkanti" userId="9e3396e50d4dbada" providerId="LiveId" clId="{D3DFF2AF-B070-4655-B424-294923FC431F}" dt="2022-04-23T06:59:13.316" v="310" actId="255"/>
        <pc:sldMkLst>
          <pc:docMk/>
          <pc:sldMk cId="1809569190" sldId="262"/>
        </pc:sldMkLst>
        <pc:spChg chg="mod">
          <ac:chgData name="Sasank Nekkanti" userId="9e3396e50d4dbada" providerId="LiveId" clId="{D3DFF2AF-B070-4655-B424-294923FC431F}" dt="2022-04-23T06:59:13.316" v="310" actId="255"/>
          <ac:spMkLst>
            <pc:docMk/>
            <pc:sldMk cId="1809569190" sldId="262"/>
            <ac:spMk id="3" creationId="{2A99FB1F-AC6B-9649-83B2-27E8A53F5903}"/>
          </ac:spMkLst>
        </pc:spChg>
      </pc:sldChg>
      <pc:sldChg chg="addSp delSp modSp mod modAnim">
        <pc:chgData name="Sasank Nekkanti" userId="9e3396e50d4dbada" providerId="LiveId" clId="{D3DFF2AF-B070-4655-B424-294923FC431F}" dt="2022-04-23T06:59:24.617" v="311" actId="255"/>
        <pc:sldMkLst>
          <pc:docMk/>
          <pc:sldMk cId="2627071610" sldId="263"/>
        </pc:sldMkLst>
        <pc:spChg chg="mod">
          <ac:chgData name="Sasank Nekkanti" userId="9e3396e50d4dbada" providerId="LiveId" clId="{D3DFF2AF-B070-4655-B424-294923FC431F}" dt="2022-04-23T06:59:24.617" v="311" actId="255"/>
          <ac:spMkLst>
            <pc:docMk/>
            <pc:sldMk cId="2627071610" sldId="263"/>
            <ac:spMk id="2" creationId="{B2E45926-DE1E-8F48-BEC1-1341DC4D6534}"/>
          </ac:spMkLst>
        </pc:spChg>
        <pc:spChg chg="add del mod">
          <ac:chgData name="Sasank Nekkanti" userId="9e3396e50d4dbada" providerId="LiveId" clId="{D3DFF2AF-B070-4655-B424-294923FC431F}" dt="2022-04-23T06:21:42.638" v="147" actId="478"/>
          <ac:spMkLst>
            <pc:docMk/>
            <pc:sldMk cId="2627071610" sldId="263"/>
            <ac:spMk id="6" creationId="{A6CD2C79-2BD6-461F-BAC5-37DDBFF800D7}"/>
          </ac:spMkLst>
        </pc:spChg>
        <pc:picChg chg="add mod">
          <ac:chgData name="Sasank Nekkanti" userId="9e3396e50d4dbada" providerId="LiveId" clId="{D3DFF2AF-B070-4655-B424-294923FC431F}" dt="2022-04-23T06:22:21.792" v="152" actId="1076"/>
          <ac:picMkLst>
            <pc:docMk/>
            <pc:sldMk cId="2627071610" sldId="263"/>
            <ac:picMk id="3" creationId="{07BD5B2A-3D96-4F18-A0EE-CED3FEC52734}"/>
          </ac:picMkLst>
        </pc:picChg>
        <pc:picChg chg="del">
          <ac:chgData name="Sasank Nekkanti" userId="9e3396e50d4dbada" providerId="LiveId" clId="{D3DFF2AF-B070-4655-B424-294923FC431F}" dt="2022-04-23T06:21:40.281" v="146" actId="478"/>
          <ac:picMkLst>
            <pc:docMk/>
            <pc:sldMk cId="2627071610" sldId="263"/>
            <ac:picMk id="5" creationId="{70090217-A1F7-044F-9955-E277C63A2DF1}"/>
          </ac:picMkLst>
        </pc:picChg>
      </pc:sldChg>
      <pc:sldChg chg="addSp delSp modSp mod">
        <pc:chgData name="Sasank Nekkanti" userId="9e3396e50d4dbada" providerId="LiveId" clId="{D3DFF2AF-B070-4655-B424-294923FC431F}" dt="2022-04-23T07:00:15.909" v="319" actId="1076"/>
        <pc:sldMkLst>
          <pc:docMk/>
          <pc:sldMk cId="1453291070" sldId="264"/>
        </pc:sldMkLst>
        <pc:spChg chg="mod">
          <ac:chgData name="Sasank Nekkanti" userId="9e3396e50d4dbada" providerId="LiveId" clId="{D3DFF2AF-B070-4655-B424-294923FC431F}" dt="2022-04-23T06:59:59.387" v="317" actId="113"/>
          <ac:spMkLst>
            <pc:docMk/>
            <pc:sldMk cId="1453291070" sldId="264"/>
            <ac:spMk id="2" creationId="{BD5D426D-47F1-4642-8D06-ACFACFB6FCAF}"/>
          </ac:spMkLst>
        </pc:spChg>
        <pc:spChg chg="add del mod">
          <ac:chgData name="Sasank Nekkanti" userId="9e3396e50d4dbada" providerId="LiveId" clId="{D3DFF2AF-B070-4655-B424-294923FC431F}" dt="2022-04-23T06:44:31.073" v="247" actId="478"/>
          <ac:spMkLst>
            <pc:docMk/>
            <pc:sldMk cId="1453291070" sldId="264"/>
            <ac:spMk id="4" creationId="{82EC28A1-5676-4249-8E8C-D9B8059EB494}"/>
          </ac:spMkLst>
        </pc:spChg>
        <pc:picChg chg="del">
          <ac:chgData name="Sasank Nekkanti" userId="9e3396e50d4dbada" providerId="LiveId" clId="{D3DFF2AF-B070-4655-B424-294923FC431F}" dt="2022-04-23T06:44:05.185" v="236" actId="478"/>
          <ac:picMkLst>
            <pc:docMk/>
            <pc:sldMk cId="1453291070" sldId="264"/>
            <ac:picMk id="5" creationId="{3F74200A-9EAB-C844-9556-D9B58563A27A}"/>
          </ac:picMkLst>
        </pc:picChg>
        <pc:picChg chg="del">
          <ac:chgData name="Sasank Nekkanti" userId="9e3396e50d4dbada" providerId="LiveId" clId="{D3DFF2AF-B070-4655-B424-294923FC431F}" dt="2022-04-23T06:44:32.900" v="248" actId="478"/>
          <ac:picMkLst>
            <pc:docMk/>
            <pc:sldMk cId="1453291070" sldId="264"/>
            <ac:picMk id="7" creationId="{B26E871D-CCB0-0344-B6FA-1DBEB82A174D}"/>
          </ac:picMkLst>
        </pc:picChg>
        <pc:picChg chg="add del mod">
          <ac:chgData name="Sasank Nekkanti" userId="9e3396e50d4dbada" providerId="LiveId" clId="{D3DFF2AF-B070-4655-B424-294923FC431F}" dt="2022-04-23T06:44:25.962" v="246" actId="22"/>
          <ac:picMkLst>
            <pc:docMk/>
            <pc:sldMk cId="1453291070" sldId="264"/>
            <ac:picMk id="8" creationId="{A70EB68D-3945-4377-A3C8-1C760BF4E5A9}"/>
          </ac:picMkLst>
        </pc:picChg>
        <pc:picChg chg="add mod">
          <ac:chgData name="Sasank Nekkanti" userId="9e3396e50d4dbada" providerId="LiveId" clId="{D3DFF2AF-B070-4655-B424-294923FC431F}" dt="2022-04-23T07:00:15.909" v="319" actId="1076"/>
          <ac:picMkLst>
            <pc:docMk/>
            <pc:sldMk cId="1453291070" sldId="264"/>
            <ac:picMk id="10" creationId="{29C88529-7BF8-43E9-B073-3472DAD5E4B6}"/>
          </ac:picMkLst>
        </pc:picChg>
        <pc:picChg chg="add mod">
          <ac:chgData name="Sasank Nekkanti" userId="9e3396e50d4dbada" providerId="LiveId" clId="{D3DFF2AF-B070-4655-B424-294923FC431F}" dt="2022-04-23T06:46:51.233" v="278" actId="1076"/>
          <ac:picMkLst>
            <pc:docMk/>
            <pc:sldMk cId="1453291070" sldId="264"/>
            <ac:picMk id="12" creationId="{C2023769-62B4-49F1-BE07-0B497E1D22B0}"/>
          </ac:picMkLst>
        </pc:picChg>
      </pc:sldChg>
      <pc:sldChg chg="addSp delSp modSp mod">
        <pc:chgData name="Sasank Nekkanti" userId="9e3396e50d4dbada" providerId="LiveId" clId="{D3DFF2AF-B070-4655-B424-294923FC431F}" dt="2022-04-23T06:18:10.273" v="142" actId="14100"/>
        <pc:sldMkLst>
          <pc:docMk/>
          <pc:sldMk cId="4246699100" sldId="265"/>
        </pc:sldMkLst>
        <pc:spChg chg="mod">
          <ac:chgData name="Sasank Nekkanti" userId="9e3396e50d4dbada" providerId="LiveId" clId="{D3DFF2AF-B070-4655-B424-294923FC431F}" dt="2022-04-23T05:58:59.869" v="29" actId="20577"/>
          <ac:spMkLst>
            <pc:docMk/>
            <pc:sldMk cId="4246699100" sldId="265"/>
            <ac:spMk id="8" creationId="{51488393-591D-7440-9612-7C405275E362}"/>
          </ac:spMkLst>
        </pc:spChg>
        <pc:picChg chg="add mod">
          <ac:chgData name="Sasank Nekkanti" userId="9e3396e50d4dbada" providerId="LiveId" clId="{D3DFF2AF-B070-4655-B424-294923FC431F}" dt="2022-04-23T06:17:02.753" v="137" actId="1076"/>
          <ac:picMkLst>
            <pc:docMk/>
            <pc:sldMk cId="4246699100" sldId="265"/>
            <ac:picMk id="4" creationId="{F6F82DBB-98BA-4742-B7DB-B5E6623336DC}"/>
          </ac:picMkLst>
        </pc:picChg>
        <pc:picChg chg="mod">
          <ac:chgData name="Sasank Nekkanti" userId="9e3396e50d4dbada" providerId="LiveId" clId="{D3DFF2AF-B070-4655-B424-294923FC431F}" dt="2022-04-23T06:18:10.273" v="142" actId="14100"/>
          <ac:picMkLst>
            <pc:docMk/>
            <pc:sldMk cId="4246699100" sldId="265"/>
            <ac:picMk id="5" creationId="{B5F88239-B498-4A41-83E3-FF41A6671165}"/>
          </ac:picMkLst>
        </pc:picChg>
        <pc:picChg chg="del">
          <ac:chgData name="Sasank Nekkanti" userId="9e3396e50d4dbada" providerId="LiveId" clId="{D3DFF2AF-B070-4655-B424-294923FC431F}" dt="2022-04-23T06:16:47.241" v="131" actId="478"/>
          <ac:picMkLst>
            <pc:docMk/>
            <pc:sldMk cId="4246699100" sldId="265"/>
            <ac:picMk id="7" creationId="{6BA0F881-BE2A-254F-9768-0155A237985D}"/>
          </ac:picMkLst>
        </pc:picChg>
      </pc:sldChg>
      <pc:sldChg chg="addSp delSp modSp mod">
        <pc:chgData name="Sasank Nekkanti" userId="9e3396e50d4dbada" providerId="LiveId" clId="{D3DFF2AF-B070-4655-B424-294923FC431F}" dt="2022-04-23T07:01:10.466" v="328" actId="20577"/>
        <pc:sldMkLst>
          <pc:docMk/>
          <pc:sldMk cId="1967771553" sldId="266"/>
        </pc:sldMkLst>
        <pc:spChg chg="mod">
          <ac:chgData name="Sasank Nekkanti" userId="9e3396e50d4dbada" providerId="LiveId" clId="{D3DFF2AF-B070-4655-B424-294923FC431F}" dt="2022-04-23T07:00:59.272" v="327" actId="113"/>
          <ac:spMkLst>
            <pc:docMk/>
            <pc:sldMk cId="1967771553" sldId="266"/>
            <ac:spMk id="2" creationId="{42AA5D35-9AE5-B84E-8938-B694EB4F27C5}"/>
          </ac:spMkLst>
        </pc:spChg>
        <pc:spChg chg="add del mod">
          <ac:chgData name="Sasank Nekkanti" userId="9e3396e50d4dbada" providerId="LiveId" clId="{D3DFF2AF-B070-4655-B424-294923FC431F}" dt="2022-04-23T06:47:51.244" v="283" actId="478"/>
          <ac:spMkLst>
            <pc:docMk/>
            <pc:sldMk cId="1967771553" sldId="266"/>
            <ac:spMk id="4" creationId="{52FFF5C5-5B25-4BA6-B293-24812932540B}"/>
          </ac:spMkLst>
        </pc:spChg>
        <pc:spChg chg="mod">
          <ac:chgData name="Sasank Nekkanti" userId="9e3396e50d4dbada" providerId="LiveId" clId="{D3DFF2AF-B070-4655-B424-294923FC431F}" dt="2022-04-23T07:01:10.466" v="328" actId="20577"/>
          <ac:spMkLst>
            <pc:docMk/>
            <pc:sldMk cId="1967771553" sldId="266"/>
            <ac:spMk id="6" creationId="{F0E24E19-C8B4-2E46-8F35-50DFC313EDD0}"/>
          </ac:spMkLst>
        </pc:spChg>
        <pc:picChg chg="del">
          <ac:chgData name="Sasank Nekkanti" userId="9e3396e50d4dbada" providerId="LiveId" clId="{D3DFF2AF-B070-4655-B424-294923FC431F}" dt="2022-04-23T06:47:33.187" v="279" actId="478"/>
          <ac:picMkLst>
            <pc:docMk/>
            <pc:sldMk cId="1967771553" sldId="266"/>
            <ac:picMk id="5" creationId="{E367BDEA-076F-A643-A79F-4FE8C5FB2574}"/>
          </ac:picMkLst>
        </pc:picChg>
        <pc:picChg chg="add mod">
          <ac:chgData name="Sasank Nekkanti" userId="9e3396e50d4dbada" providerId="LiveId" clId="{D3DFF2AF-B070-4655-B424-294923FC431F}" dt="2022-04-23T06:48:21.849" v="287" actId="1076"/>
          <ac:picMkLst>
            <pc:docMk/>
            <pc:sldMk cId="1967771553" sldId="266"/>
            <ac:picMk id="8" creationId="{6C0DCDC7-A1C2-4E3D-8B31-7AE7F6F9F2B2}"/>
          </ac:picMkLst>
        </pc:picChg>
      </pc:sldChg>
      <pc:sldChg chg="addSp delSp modSp mod">
        <pc:chgData name="Sasank Nekkanti" userId="9e3396e50d4dbada" providerId="LiveId" clId="{D3DFF2AF-B070-4655-B424-294923FC431F}" dt="2022-04-23T07:05:09.645" v="354" actId="113"/>
        <pc:sldMkLst>
          <pc:docMk/>
          <pc:sldMk cId="1389761257" sldId="267"/>
        </pc:sldMkLst>
        <pc:spChg chg="mod">
          <ac:chgData name="Sasank Nekkanti" userId="9e3396e50d4dbada" providerId="LiveId" clId="{D3DFF2AF-B070-4655-B424-294923FC431F}" dt="2022-04-23T07:03:02.317" v="334" actId="113"/>
          <ac:spMkLst>
            <pc:docMk/>
            <pc:sldMk cId="1389761257" sldId="267"/>
            <ac:spMk id="2" creationId="{7AD037AA-7C6E-CA47-96E0-78A5CC36A17C}"/>
          </ac:spMkLst>
        </pc:spChg>
        <pc:spChg chg="mod">
          <ac:chgData name="Sasank Nekkanti" userId="9e3396e50d4dbada" providerId="LiveId" clId="{D3DFF2AF-B070-4655-B424-294923FC431F}" dt="2022-04-23T07:05:09.645" v="354" actId="113"/>
          <ac:spMkLst>
            <pc:docMk/>
            <pc:sldMk cId="1389761257" sldId="267"/>
            <ac:spMk id="3" creationId="{5ACEEC7A-30CC-DE40-B4A9-666391FE6D5E}"/>
          </ac:spMkLst>
        </pc:spChg>
        <pc:picChg chg="del mod">
          <ac:chgData name="Sasank Nekkanti" userId="9e3396e50d4dbada" providerId="LiveId" clId="{D3DFF2AF-B070-4655-B424-294923FC431F}" dt="2022-04-23T07:03:40.102" v="335" actId="478"/>
          <ac:picMkLst>
            <pc:docMk/>
            <pc:sldMk cId="1389761257" sldId="267"/>
            <ac:picMk id="5" creationId="{B59E0DEA-2FD2-364E-9536-7BADFECDAE4E}"/>
          </ac:picMkLst>
        </pc:picChg>
        <pc:picChg chg="add mod">
          <ac:chgData name="Sasank Nekkanti" userId="9e3396e50d4dbada" providerId="LiveId" clId="{D3DFF2AF-B070-4655-B424-294923FC431F}" dt="2022-04-23T07:04:54.787" v="352" actId="14100"/>
          <ac:picMkLst>
            <pc:docMk/>
            <pc:sldMk cId="1389761257" sldId="267"/>
            <ac:picMk id="6" creationId="{98B9F672-FD47-47D2-9062-279202B220DE}"/>
          </ac:picMkLst>
        </pc:picChg>
        <pc:picChg chg="del mod">
          <ac:chgData name="Sasank Nekkanti" userId="9e3396e50d4dbada" providerId="LiveId" clId="{D3DFF2AF-B070-4655-B424-294923FC431F}" dt="2022-04-23T07:04:11.161" v="345" actId="478"/>
          <ac:picMkLst>
            <pc:docMk/>
            <pc:sldMk cId="1389761257" sldId="267"/>
            <ac:picMk id="7" creationId="{FE645A61-3B8E-6949-AD54-9CA77919A8F1}"/>
          </ac:picMkLst>
        </pc:picChg>
        <pc:picChg chg="add mod">
          <ac:chgData name="Sasank Nekkanti" userId="9e3396e50d4dbada" providerId="LiveId" clId="{D3DFF2AF-B070-4655-B424-294923FC431F}" dt="2022-04-23T07:04:51.246" v="351" actId="1076"/>
          <ac:picMkLst>
            <pc:docMk/>
            <pc:sldMk cId="1389761257" sldId="267"/>
            <ac:picMk id="9" creationId="{C0B66EB6-8D78-4CAA-A514-376644B1132E}"/>
          </ac:picMkLst>
        </pc:picChg>
      </pc:sldChg>
      <pc:sldChg chg="addSp delSp modSp mod">
        <pc:chgData name="Sasank Nekkanti" userId="9e3396e50d4dbada" providerId="LiveId" clId="{D3DFF2AF-B070-4655-B424-294923FC431F}" dt="2022-04-23T07:06:24.724" v="375" actId="1076"/>
        <pc:sldMkLst>
          <pc:docMk/>
          <pc:sldMk cId="1099005177" sldId="268"/>
        </pc:sldMkLst>
        <pc:spChg chg="mod">
          <ac:chgData name="Sasank Nekkanti" userId="9e3396e50d4dbada" providerId="LiveId" clId="{D3DFF2AF-B070-4655-B424-294923FC431F}" dt="2022-04-23T07:05:26.788" v="369" actId="20577"/>
          <ac:spMkLst>
            <pc:docMk/>
            <pc:sldMk cId="1099005177" sldId="268"/>
            <ac:spMk id="3" creationId="{2CE11BF7-985F-F64D-B05E-E3B00EF4CD14}"/>
          </ac:spMkLst>
        </pc:spChg>
        <pc:picChg chg="del">
          <ac:chgData name="Sasank Nekkanti" userId="9e3396e50d4dbada" providerId="LiveId" clId="{D3DFF2AF-B070-4655-B424-294923FC431F}" dt="2022-04-23T07:06:05.035" v="370" actId="478"/>
          <ac:picMkLst>
            <pc:docMk/>
            <pc:sldMk cId="1099005177" sldId="268"/>
            <ac:picMk id="5" creationId="{C75E885E-7802-5D48-B967-826E9DCE60E9}"/>
          </ac:picMkLst>
        </pc:picChg>
        <pc:picChg chg="add mod">
          <ac:chgData name="Sasank Nekkanti" userId="9e3396e50d4dbada" providerId="LiveId" clId="{D3DFF2AF-B070-4655-B424-294923FC431F}" dt="2022-04-23T07:06:24.724" v="375" actId="1076"/>
          <ac:picMkLst>
            <pc:docMk/>
            <pc:sldMk cId="1099005177" sldId="268"/>
            <ac:picMk id="6" creationId="{23D03F65-42E5-4394-98AA-7D16625DDCE5}"/>
          </ac:picMkLst>
        </pc:picChg>
      </pc:sldChg>
      <pc:sldChg chg="addSp delSp modSp mod">
        <pc:chgData name="Sasank Nekkanti" userId="9e3396e50d4dbada" providerId="LiveId" clId="{D3DFF2AF-B070-4655-B424-294923FC431F}" dt="2022-04-23T07:09:12.488" v="394" actId="14100"/>
        <pc:sldMkLst>
          <pc:docMk/>
          <pc:sldMk cId="126844934" sldId="269"/>
        </pc:sldMkLst>
        <pc:picChg chg="add mod">
          <ac:chgData name="Sasank Nekkanti" userId="9e3396e50d4dbada" providerId="LiveId" clId="{D3DFF2AF-B070-4655-B424-294923FC431F}" dt="2022-04-23T07:08:42.247" v="387" actId="1076"/>
          <ac:picMkLst>
            <pc:docMk/>
            <pc:sldMk cId="126844934" sldId="269"/>
            <ac:picMk id="4" creationId="{2C64EC0C-9F7F-4B01-A95F-88C6F9974F27}"/>
          </ac:picMkLst>
        </pc:picChg>
        <pc:picChg chg="del">
          <ac:chgData name="Sasank Nekkanti" userId="9e3396e50d4dbada" providerId="LiveId" clId="{D3DFF2AF-B070-4655-B424-294923FC431F}" dt="2022-04-23T07:07:44.316" v="376" actId="478"/>
          <ac:picMkLst>
            <pc:docMk/>
            <pc:sldMk cId="126844934" sldId="269"/>
            <ac:picMk id="5" creationId="{F7EE0BC2-6B66-8F44-A0A4-7129B0231139}"/>
          </ac:picMkLst>
        </pc:picChg>
        <pc:picChg chg="del">
          <ac:chgData name="Sasank Nekkanti" userId="9e3396e50d4dbada" providerId="LiveId" clId="{D3DFF2AF-B070-4655-B424-294923FC431F}" dt="2022-04-23T07:08:30.015" v="381" actId="478"/>
          <ac:picMkLst>
            <pc:docMk/>
            <pc:sldMk cId="126844934" sldId="269"/>
            <ac:picMk id="7" creationId="{3D28044B-BB5E-1447-BAB7-793A29451C9B}"/>
          </ac:picMkLst>
        </pc:picChg>
        <pc:picChg chg="add mod">
          <ac:chgData name="Sasank Nekkanti" userId="9e3396e50d4dbada" providerId="LiveId" clId="{D3DFF2AF-B070-4655-B424-294923FC431F}" dt="2022-04-23T07:09:12.488" v="394" actId="14100"/>
          <ac:picMkLst>
            <pc:docMk/>
            <pc:sldMk cId="126844934" sldId="269"/>
            <ac:picMk id="8" creationId="{191AF145-51CA-4A92-A510-F87FABCD7604}"/>
          </ac:picMkLst>
        </pc:picChg>
      </pc:sldChg>
      <pc:sldChg chg="addSp delSp modSp mod modAnim">
        <pc:chgData name="Sasank Nekkanti" userId="9e3396e50d4dbada" providerId="LiveId" clId="{D3DFF2AF-B070-4655-B424-294923FC431F}" dt="2022-04-23T06:23:23.300" v="160" actId="1076"/>
        <pc:sldMkLst>
          <pc:docMk/>
          <pc:sldMk cId="3466354332" sldId="270"/>
        </pc:sldMkLst>
        <pc:spChg chg="mod">
          <ac:chgData name="Sasank Nekkanti" userId="9e3396e50d4dbada" providerId="LiveId" clId="{D3DFF2AF-B070-4655-B424-294923FC431F}" dt="2022-04-23T06:23:19.384" v="159" actId="1076"/>
          <ac:spMkLst>
            <pc:docMk/>
            <pc:sldMk cId="3466354332" sldId="270"/>
            <ac:spMk id="2" creationId="{E41DD737-C510-304C-BE1A-7714F2577116}"/>
          </ac:spMkLst>
        </pc:spChg>
        <pc:spChg chg="del">
          <ac:chgData name="Sasank Nekkanti" userId="9e3396e50d4dbada" providerId="LiveId" clId="{D3DFF2AF-B070-4655-B424-294923FC431F}" dt="2022-04-23T06:00:04.761" v="30" actId="478"/>
          <ac:spMkLst>
            <pc:docMk/>
            <pc:sldMk cId="3466354332" sldId="270"/>
            <ac:spMk id="11" creationId="{75DE9201-2C9B-6E2A-AA97-7CDF3F9095B0}"/>
          </ac:spMkLst>
        </pc:spChg>
        <pc:picChg chg="add mod">
          <ac:chgData name="Sasank Nekkanti" userId="9e3396e50d4dbada" providerId="LiveId" clId="{D3DFF2AF-B070-4655-B424-294923FC431F}" dt="2022-04-23T06:23:23.300" v="160" actId="1076"/>
          <ac:picMkLst>
            <pc:docMk/>
            <pc:sldMk cId="3466354332" sldId="270"/>
            <ac:picMk id="3" creationId="{F64D7B70-9278-4A0B-8BB6-B4FDE522A997}"/>
          </ac:picMkLst>
        </pc:picChg>
        <pc:picChg chg="del">
          <ac:chgData name="Sasank Nekkanti" userId="9e3396e50d4dbada" providerId="LiveId" clId="{D3DFF2AF-B070-4655-B424-294923FC431F}" dt="2022-04-23T06:22:52.692" v="153" actId="478"/>
          <ac:picMkLst>
            <pc:docMk/>
            <pc:sldMk cId="3466354332" sldId="270"/>
            <ac:picMk id="5" creationId="{14C5C2D8-5A59-0648-9CFB-5670A8B170B7}"/>
          </ac:picMkLst>
        </pc:picChg>
        <pc:picChg chg="del mod">
          <ac:chgData name="Sasank Nekkanti" userId="9e3396e50d4dbada" providerId="LiveId" clId="{D3DFF2AF-B070-4655-B424-294923FC431F}" dt="2022-04-23T06:23:14.382" v="157" actId="478"/>
          <ac:picMkLst>
            <pc:docMk/>
            <pc:sldMk cId="3466354332" sldId="270"/>
            <ac:picMk id="7" creationId="{F4229901-4574-4D4E-BD33-E2FA45AB3294}"/>
          </ac:picMkLst>
        </pc:picChg>
      </pc:sldChg>
      <pc:sldChg chg="addSp delSp modSp mod">
        <pc:chgData name="Sasank Nekkanti" userId="9e3396e50d4dbada" providerId="LiveId" clId="{D3DFF2AF-B070-4655-B424-294923FC431F}" dt="2022-04-23T07:24:41.608" v="417" actId="14100"/>
        <pc:sldMkLst>
          <pc:docMk/>
          <pc:sldMk cId="366753605" sldId="271"/>
        </pc:sldMkLst>
        <pc:spChg chg="mod">
          <ac:chgData name="Sasank Nekkanti" userId="9e3396e50d4dbada" providerId="LiveId" clId="{D3DFF2AF-B070-4655-B424-294923FC431F}" dt="2022-04-23T07:21:37.691" v="400" actId="113"/>
          <ac:spMkLst>
            <pc:docMk/>
            <pc:sldMk cId="366753605" sldId="271"/>
            <ac:spMk id="2" creationId="{3D44DEA3-3E8B-554F-A8E0-DF012D7E458A}"/>
          </ac:spMkLst>
        </pc:spChg>
        <pc:spChg chg="add del mod">
          <ac:chgData name="Sasank Nekkanti" userId="9e3396e50d4dbada" providerId="LiveId" clId="{D3DFF2AF-B070-4655-B424-294923FC431F}" dt="2022-04-23T07:21:44.207" v="403" actId="478"/>
          <ac:spMkLst>
            <pc:docMk/>
            <pc:sldMk cId="366753605" sldId="271"/>
            <ac:spMk id="4" creationId="{C047D292-2FAC-4528-B256-BF2F3B3590EA}"/>
          </ac:spMkLst>
        </pc:spChg>
        <pc:picChg chg="del">
          <ac:chgData name="Sasank Nekkanti" userId="9e3396e50d4dbada" providerId="LiveId" clId="{D3DFF2AF-B070-4655-B424-294923FC431F}" dt="2022-04-23T07:21:39.379" v="401" actId="478"/>
          <ac:picMkLst>
            <pc:docMk/>
            <pc:sldMk cId="366753605" sldId="271"/>
            <ac:picMk id="5" creationId="{A7BAECF8-845E-C244-8A77-8265F8D4F1B7}"/>
          </ac:picMkLst>
        </pc:picChg>
        <pc:picChg chg="add del mod">
          <ac:chgData name="Sasank Nekkanti" userId="9e3396e50d4dbada" providerId="LiveId" clId="{D3DFF2AF-B070-4655-B424-294923FC431F}" dt="2022-04-23T07:22:18.192" v="405" actId="478"/>
          <ac:picMkLst>
            <pc:docMk/>
            <pc:sldMk cId="366753605" sldId="271"/>
            <ac:picMk id="7" creationId="{8CB7F3D0-B2EB-4199-8929-D0E17EA29946}"/>
          </ac:picMkLst>
        </pc:picChg>
        <pc:picChg chg="add mod">
          <ac:chgData name="Sasank Nekkanti" userId="9e3396e50d4dbada" providerId="LiveId" clId="{D3DFF2AF-B070-4655-B424-294923FC431F}" dt="2022-04-23T07:24:41.608" v="417" actId="14100"/>
          <ac:picMkLst>
            <pc:docMk/>
            <pc:sldMk cId="366753605" sldId="271"/>
            <ac:picMk id="9" creationId="{AF55630E-1374-4176-AA62-2807A7BC7AA1}"/>
          </ac:picMkLst>
        </pc:picChg>
        <pc:picChg chg="add mod">
          <ac:chgData name="Sasank Nekkanti" userId="9e3396e50d4dbada" providerId="LiveId" clId="{D3DFF2AF-B070-4655-B424-294923FC431F}" dt="2022-04-23T07:24:38.056" v="416" actId="1076"/>
          <ac:picMkLst>
            <pc:docMk/>
            <pc:sldMk cId="366753605" sldId="271"/>
            <ac:picMk id="11" creationId="{18307FC7-6C58-44CC-9F9D-6BA3BFB197B4}"/>
          </ac:picMkLst>
        </pc:picChg>
      </pc:sldChg>
      <pc:sldChg chg="delSp modSp mod">
        <pc:chgData name="Sasank Nekkanti" userId="9e3396e50d4dbada" providerId="LiveId" clId="{D3DFF2AF-B070-4655-B424-294923FC431F}" dt="2022-04-23T06:59:35.020" v="313" actId="255"/>
        <pc:sldMkLst>
          <pc:docMk/>
          <pc:sldMk cId="3928980728" sldId="272"/>
        </pc:sldMkLst>
        <pc:spChg chg="mod">
          <ac:chgData name="Sasank Nekkanti" userId="9e3396e50d4dbada" providerId="LiveId" clId="{D3DFF2AF-B070-4655-B424-294923FC431F}" dt="2022-04-23T06:59:35.020" v="313" actId="255"/>
          <ac:spMkLst>
            <pc:docMk/>
            <pc:sldMk cId="3928980728" sldId="272"/>
            <ac:spMk id="2" creationId="{9676B23C-4765-9148-AB4E-4DC1966AAA8A}"/>
          </ac:spMkLst>
        </pc:spChg>
        <pc:spChg chg="del mod">
          <ac:chgData name="Sasank Nekkanti" userId="9e3396e50d4dbada" providerId="LiveId" clId="{D3DFF2AF-B070-4655-B424-294923FC431F}" dt="2022-04-23T06:38:16.841" v="234" actId="478"/>
          <ac:spMkLst>
            <pc:docMk/>
            <pc:sldMk cId="3928980728" sldId="272"/>
            <ac:spMk id="6" creationId="{60C20CED-0B7E-5E44-A703-58779AF2F5F9}"/>
          </ac:spMkLst>
        </pc:spChg>
        <pc:picChg chg="mod">
          <ac:chgData name="Sasank Nekkanti" userId="9e3396e50d4dbada" providerId="LiveId" clId="{D3DFF2AF-B070-4655-B424-294923FC431F}" dt="2022-04-23T06:40:07.537" v="235" actId="14100"/>
          <ac:picMkLst>
            <pc:docMk/>
            <pc:sldMk cId="3928980728" sldId="272"/>
            <ac:picMk id="5" creationId="{E8F550A1-E503-0F4F-9BFD-DF9C83535916}"/>
          </ac:picMkLst>
        </pc:picChg>
      </pc:sldChg>
      <pc:sldChg chg="del">
        <pc:chgData name="Sasank Nekkanti" userId="9e3396e50d4dbada" providerId="LiveId" clId="{D3DFF2AF-B070-4655-B424-294923FC431F}" dt="2022-04-23T07:24:50.349" v="418" actId="2696"/>
        <pc:sldMkLst>
          <pc:docMk/>
          <pc:sldMk cId="2275092662" sldId="273"/>
        </pc:sldMkLst>
      </pc:sldChg>
      <pc:sldChg chg="delSp modSp del mod">
        <pc:chgData name="Sasank Nekkanti" userId="9e3396e50d4dbada" providerId="LiveId" clId="{D3DFF2AF-B070-4655-B424-294923FC431F}" dt="2022-04-23T07:24:56.497" v="419" actId="2696"/>
        <pc:sldMkLst>
          <pc:docMk/>
          <pc:sldMk cId="1426018393" sldId="274"/>
        </pc:sldMkLst>
        <pc:spChg chg="del">
          <ac:chgData name="Sasank Nekkanti" userId="9e3396e50d4dbada" providerId="LiveId" clId="{D3DFF2AF-B070-4655-B424-294923FC431F}" dt="2022-04-23T05:58:43.277" v="27" actId="478"/>
          <ac:spMkLst>
            <pc:docMk/>
            <pc:sldMk cId="1426018393" sldId="274"/>
            <ac:spMk id="2" creationId="{83E859C9-0682-A74E-88A9-129028A5DB49}"/>
          </ac:spMkLst>
        </pc:spChg>
        <pc:picChg chg="mod">
          <ac:chgData name="Sasank Nekkanti" userId="9e3396e50d4dbada" providerId="LiveId" clId="{D3DFF2AF-B070-4655-B424-294923FC431F}" dt="2022-04-23T07:12:11.958" v="395" actId="14100"/>
          <ac:picMkLst>
            <pc:docMk/>
            <pc:sldMk cId="1426018393" sldId="274"/>
            <ac:picMk id="5" creationId="{6727391C-4802-2C43-B394-EAD59E119CAA}"/>
          </ac:picMkLst>
        </pc:picChg>
      </pc:sldChg>
      <pc:sldChg chg="modSp mod">
        <pc:chgData name="Sasank Nekkanti" userId="9e3396e50d4dbada" providerId="LiveId" clId="{D3DFF2AF-B070-4655-B424-294923FC431F}" dt="2022-04-23T06:10:36.432" v="107" actId="207"/>
        <pc:sldMkLst>
          <pc:docMk/>
          <pc:sldMk cId="277261499" sldId="275"/>
        </pc:sldMkLst>
        <pc:spChg chg="mod">
          <ac:chgData name="Sasank Nekkanti" userId="9e3396e50d4dbada" providerId="LiveId" clId="{D3DFF2AF-B070-4655-B424-294923FC431F}" dt="2022-04-23T06:10:36.432" v="107" actId="207"/>
          <ac:spMkLst>
            <pc:docMk/>
            <pc:sldMk cId="277261499" sldId="275"/>
            <ac:spMk id="3" creationId="{F0BF5764-7C73-1740-B271-5BF31BF1BB46}"/>
          </ac:spMkLst>
        </pc:spChg>
      </pc:sldChg>
      <pc:sldChg chg="addSp delSp modSp new mod">
        <pc:chgData name="Sasank Nekkanti" userId="9e3396e50d4dbada" providerId="LiveId" clId="{D3DFF2AF-B070-4655-B424-294923FC431F}" dt="2022-04-23T07:00:31.133" v="322" actId="113"/>
        <pc:sldMkLst>
          <pc:docMk/>
          <pc:sldMk cId="3022156248" sldId="277"/>
        </pc:sldMkLst>
        <pc:spChg chg="del">
          <ac:chgData name="Sasank Nekkanti" userId="9e3396e50d4dbada" providerId="LiveId" clId="{D3DFF2AF-B070-4655-B424-294923FC431F}" dt="2022-04-23T06:03:10.561" v="32" actId="478"/>
          <ac:spMkLst>
            <pc:docMk/>
            <pc:sldMk cId="3022156248" sldId="277"/>
            <ac:spMk id="2" creationId="{36B5928C-5F85-49BC-AC31-D1D591CFC11E}"/>
          </ac:spMkLst>
        </pc:spChg>
        <pc:spChg chg="del">
          <ac:chgData name="Sasank Nekkanti" userId="9e3396e50d4dbada" providerId="LiveId" clId="{D3DFF2AF-B070-4655-B424-294923FC431F}" dt="2022-04-23T06:03:13.141" v="33" actId="478"/>
          <ac:spMkLst>
            <pc:docMk/>
            <pc:sldMk cId="3022156248" sldId="277"/>
            <ac:spMk id="3" creationId="{780B0F00-E386-4F23-B8BC-C9705B527EBF}"/>
          </ac:spMkLst>
        </pc:spChg>
        <pc:spChg chg="add mod">
          <ac:chgData name="Sasank Nekkanti" userId="9e3396e50d4dbada" providerId="LiveId" clId="{D3DFF2AF-B070-4655-B424-294923FC431F}" dt="2022-04-23T07:00:31.133" v="322" actId="113"/>
          <ac:spMkLst>
            <pc:docMk/>
            <pc:sldMk cId="3022156248" sldId="277"/>
            <ac:spMk id="6" creationId="{2D2527A5-BE76-4453-B52C-45C7D4C6B2E4}"/>
          </ac:spMkLst>
        </pc:spChg>
        <pc:picChg chg="add mod">
          <ac:chgData name="Sasank Nekkanti" userId="9e3396e50d4dbada" providerId="LiveId" clId="{D3DFF2AF-B070-4655-B424-294923FC431F}" dt="2022-04-23T06:18:20.566" v="143" actId="14100"/>
          <ac:picMkLst>
            <pc:docMk/>
            <pc:sldMk cId="3022156248" sldId="277"/>
            <ac:picMk id="5" creationId="{2ECCC591-9656-4E35-A16F-7B5C1664A3A7}"/>
          </ac:picMkLst>
        </pc:picChg>
        <pc:picChg chg="add del mod">
          <ac:chgData name="Sasank Nekkanti" userId="9e3396e50d4dbada" providerId="LiveId" clId="{D3DFF2AF-B070-4655-B424-294923FC431F}" dt="2022-04-23T06:05:30.016" v="70" actId="478"/>
          <ac:picMkLst>
            <pc:docMk/>
            <pc:sldMk cId="3022156248" sldId="277"/>
            <ac:picMk id="8" creationId="{90479C14-303B-441E-BAF9-B808CA940039}"/>
          </ac:picMkLst>
        </pc:picChg>
        <pc:picChg chg="add del mod">
          <ac:chgData name="Sasank Nekkanti" userId="9e3396e50d4dbada" providerId="LiveId" clId="{D3DFF2AF-B070-4655-B424-294923FC431F}" dt="2022-04-23T06:06:49.272" v="78" actId="21"/>
          <ac:picMkLst>
            <pc:docMk/>
            <pc:sldMk cId="3022156248" sldId="277"/>
            <ac:picMk id="10" creationId="{AFD522D0-175A-485B-96A7-EBB6DD141DCF}"/>
          </ac:picMkLst>
        </pc:picChg>
      </pc:sldChg>
      <pc:sldChg chg="addSp delSp modSp new del mod">
        <pc:chgData name="Sasank Nekkanti" userId="9e3396e50d4dbada" providerId="LiveId" clId="{D3DFF2AF-B070-4655-B424-294923FC431F}" dt="2022-04-23T06:13:12.039" v="108" actId="2696"/>
        <pc:sldMkLst>
          <pc:docMk/>
          <pc:sldMk cId="441190872" sldId="278"/>
        </pc:sldMkLst>
        <pc:spChg chg="del">
          <ac:chgData name="Sasank Nekkanti" userId="9e3396e50d4dbada" providerId="LiveId" clId="{D3DFF2AF-B070-4655-B424-294923FC431F}" dt="2022-04-23T06:07:15.771" v="85" actId="478"/>
          <ac:spMkLst>
            <pc:docMk/>
            <pc:sldMk cId="441190872" sldId="278"/>
            <ac:spMk id="2" creationId="{31C0CF9B-332C-4E88-A364-18090DFDD92E}"/>
          </ac:spMkLst>
        </pc:spChg>
        <pc:spChg chg="del">
          <ac:chgData name="Sasank Nekkanti" userId="9e3396e50d4dbada" providerId="LiveId" clId="{D3DFF2AF-B070-4655-B424-294923FC431F}" dt="2022-04-23T06:07:20.440" v="86" actId="478"/>
          <ac:spMkLst>
            <pc:docMk/>
            <pc:sldMk cId="441190872" sldId="278"/>
            <ac:spMk id="3" creationId="{EFB9D93B-6D71-4B86-902D-CA778B501256}"/>
          </ac:spMkLst>
        </pc:spChg>
        <pc:picChg chg="add mod">
          <ac:chgData name="Sasank Nekkanti" userId="9e3396e50d4dbada" providerId="LiveId" clId="{D3DFF2AF-B070-4655-B424-294923FC431F}" dt="2022-04-23T06:07:36.881" v="91" actId="1076"/>
          <ac:picMkLst>
            <pc:docMk/>
            <pc:sldMk cId="441190872" sldId="278"/>
            <ac:picMk id="4" creationId="{23EC03BA-C23F-4D21-9BE5-22A7553DC3CB}"/>
          </ac:picMkLst>
        </pc:picChg>
      </pc:sldChg>
      <pc:sldChg chg="addSp delSp modSp new mod">
        <pc:chgData name="Sasank Nekkanti" userId="9e3396e50d4dbada" providerId="LiveId" clId="{D3DFF2AF-B070-4655-B424-294923FC431F}" dt="2022-04-23T07:00:41.591" v="324" actId="255"/>
        <pc:sldMkLst>
          <pc:docMk/>
          <pc:sldMk cId="1506496082" sldId="279"/>
        </pc:sldMkLst>
        <pc:spChg chg="del">
          <ac:chgData name="Sasank Nekkanti" userId="9e3396e50d4dbada" providerId="LiveId" clId="{D3DFF2AF-B070-4655-B424-294923FC431F}" dt="2022-04-23T06:07:42.360" v="93" actId="478"/>
          <ac:spMkLst>
            <pc:docMk/>
            <pc:sldMk cId="1506496082" sldId="279"/>
            <ac:spMk id="2" creationId="{377E3BB2-1976-410C-A173-397281844213}"/>
          </ac:spMkLst>
        </pc:spChg>
        <pc:spChg chg="del">
          <ac:chgData name="Sasank Nekkanti" userId="9e3396e50d4dbada" providerId="LiveId" clId="{D3DFF2AF-B070-4655-B424-294923FC431F}" dt="2022-04-23T06:07:45.494" v="94" actId="478"/>
          <ac:spMkLst>
            <pc:docMk/>
            <pc:sldMk cId="1506496082" sldId="279"/>
            <ac:spMk id="3" creationId="{C1B5B174-6866-495A-A5E6-8FC933B9B390}"/>
          </ac:spMkLst>
        </pc:spChg>
        <pc:spChg chg="add mod">
          <ac:chgData name="Sasank Nekkanti" userId="9e3396e50d4dbada" providerId="LiveId" clId="{D3DFF2AF-B070-4655-B424-294923FC431F}" dt="2022-04-23T07:00:41.591" v="324" actId="255"/>
          <ac:spMkLst>
            <pc:docMk/>
            <pc:sldMk cId="1506496082" sldId="279"/>
            <ac:spMk id="8" creationId="{5D8B553A-70BD-45A4-80E0-A68E25536BA5}"/>
          </ac:spMkLst>
        </pc:spChg>
        <pc:picChg chg="add del mod">
          <ac:chgData name="Sasank Nekkanti" userId="9e3396e50d4dbada" providerId="LiveId" clId="{D3DFF2AF-B070-4655-B424-294923FC431F}" dt="2022-04-23T06:13:31.779" v="109" actId="478"/>
          <ac:picMkLst>
            <pc:docMk/>
            <pc:sldMk cId="1506496082" sldId="279"/>
            <ac:picMk id="5" creationId="{0FCF53C3-3268-47C8-A139-A0794661F6AA}"/>
          </ac:picMkLst>
        </pc:picChg>
        <pc:picChg chg="add mod">
          <ac:chgData name="Sasank Nekkanti" userId="9e3396e50d4dbada" providerId="LiveId" clId="{D3DFF2AF-B070-4655-B424-294923FC431F}" dt="2022-04-23T06:13:50.524" v="114" actId="1076"/>
          <ac:picMkLst>
            <pc:docMk/>
            <pc:sldMk cId="1506496082" sldId="279"/>
            <ac:picMk id="7" creationId="{E78599F0-F1D8-4614-AC88-6245D67A159B}"/>
          </ac:picMkLst>
        </pc:picChg>
      </pc:sldChg>
      <pc:sldChg chg="addSp delSp modSp new mod">
        <pc:chgData name="Sasank Nekkanti" userId="9e3396e50d4dbada" providerId="LiveId" clId="{D3DFF2AF-B070-4655-B424-294923FC431F}" dt="2022-04-23T06:59:43.753" v="314" actId="255"/>
        <pc:sldMkLst>
          <pc:docMk/>
          <pc:sldMk cId="3902679455" sldId="280"/>
        </pc:sldMkLst>
        <pc:spChg chg="mod">
          <ac:chgData name="Sasank Nekkanti" userId="9e3396e50d4dbada" providerId="LiveId" clId="{D3DFF2AF-B070-4655-B424-294923FC431F}" dt="2022-04-23T06:59:43.753" v="314" actId="255"/>
          <ac:spMkLst>
            <pc:docMk/>
            <pc:sldMk cId="3902679455" sldId="280"/>
            <ac:spMk id="2" creationId="{9142176E-4EDC-4A97-91A7-E16B1BFBB2D8}"/>
          </ac:spMkLst>
        </pc:spChg>
        <pc:spChg chg="del">
          <ac:chgData name="Sasank Nekkanti" userId="9e3396e50d4dbada" providerId="LiveId" clId="{D3DFF2AF-B070-4655-B424-294923FC431F}" dt="2022-04-23T06:31:52.358" v="217" actId="478"/>
          <ac:spMkLst>
            <pc:docMk/>
            <pc:sldMk cId="3902679455" sldId="280"/>
            <ac:spMk id="3" creationId="{2BD1B4C8-14AC-4428-8A13-82122B210441}"/>
          </ac:spMkLst>
        </pc:spChg>
        <pc:picChg chg="add mod">
          <ac:chgData name="Sasank Nekkanti" userId="9e3396e50d4dbada" providerId="LiveId" clId="{D3DFF2AF-B070-4655-B424-294923FC431F}" dt="2022-04-23T06:32:51.855" v="224" actId="1076"/>
          <ac:picMkLst>
            <pc:docMk/>
            <pc:sldMk cId="3902679455" sldId="280"/>
            <ac:picMk id="5" creationId="{5E09A62A-AE60-4DA4-A4F7-411F2893908B}"/>
          </ac:picMkLst>
        </pc:picChg>
        <pc:picChg chg="add mod">
          <ac:chgData name="Sasank Nekkanti" userId="9e3396e50d4dbada" providerId="LiveId" clId="{D3DFF2AF-B070-4655-B424-294923FC431F}" dt="2022-04-23T06:32:55.465" v="225" actId="1076"/>
          <ac:picMkLst>
            <pc:docMk/>
            <pc:sldMk cId="3902679455" sldId="280"/>
            <ac:picMk id="7" creationId="{7316DFA9-1346-41D3-A077-87F9691E2C8A}"/>
          </ac:picMkLst>
        </pc:picChg>
      </pc:sldChg>
      <pc:sldChg chg="addSp delSp modSp new mod">
        <pc:chgData name="Sasank Nekkanti" userId="9e3396e50d4dbada" providerId="LiveId" clId="{D3DFF2AF-B070-4655-B424-294923FC431F}" dt="2022-04-23T07:26:28.387" v="437" actId="1076"/>
        <pc:sldMkLst>
          <pc:docMk/>
          <pc:sldMk cId="2580296991" sldId="281"/>
        </pc:sldMkLst>
        <pc:spChg chg="del">
          <ac:chgData name="Sasank Nekkanti" userId="9e3396e50d4dbada" providerId="LiveId" clId="{D3DFF2AF-B070-4655-B424-294923FC431F}" dt="2022-04-23T07:25:34.507" v="421" actId="478"/>
          <ac:spMkLst>
            <pc:docMk/>
            <pc:sldMk cId="2580296991" sldId="281"/>
            <ac:spMk id="2" creationId="{97583C9D-932D-4928-B0F5-C944F7647EEC}"/>
          </ac:spMkLst>
        </pc:spChg>
        <pc:spChg chg="del">
          <ac:chgData name="Sasank Nekkanti" userId="9e3396e50d4dbada" providerId="LiveId" clId="{D3DFF2AF-B070-4655-B424-294923FC431F}" dt="2022-04-23T07:25:37.965" v="422" actId="478"/>
          <ac:spMkLst>
            <pc:docMk/>
            <pc:sldMk cId="2580296991" sldId="281"/>
            <ac:spMk id="3" creationId="{66FF97C7-6EA8-4395-B0CF-43C339B936ED}"/>
          </ac:spMkLst>
        </pc:spChg>
        <pc:spChg chg="add mod">
          <ac:chgData name="Sasank Nekkanti" userId="9e3396e50d4dbada" providerId="LiveId" clId="{D3DFF2AF-B070-4655-B424-294923FC431F}" dt="2022-04-23T07:26:28.387" v="437" actId="1076"/>
          <ac:spMkLst>
            <pc:docMk/>
            <pc:sldMk cId="2580296991" sldId="281"/>
            <ac:spMk id="5" creationId="{1DC85F0E-5C47-4317-AA10-66410623FAD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4/23/2022</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7035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4/23/2022</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201195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4/23/2022</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951923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4/23/2022</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264996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4/23/2022</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93713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4/23/2022</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228994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4/23/2022</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911237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4/23/2022</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045596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4/23/2022</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43265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4/23/2022</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32432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4/23/2022</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457740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4/23/2022</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05481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github/ultralytics/yolov5/blob/master/tutorial.ipynb" TargetMode="External"/><Relationship Id="rId2" Type="http://schemas.openxmlformats.org/officeDocument/2006/relationships/hyperlink" Target="https://github.com/ultralytics/yolov5/blob/master/utils/activations.py" TargetMode="External"/><Relationship Id="rId1" Type="http://schemas.openxmlformats.org/officeDocument/2006/relationships/slideLayout" Target="../slideLayouts/slideLayout2.xml"/><Relationship Id="rId6" Type="http://schemas.openxmlformats.org/officeDocument/2006/relationships/hyperlink" Target="https://towardsdatascience.com/how-to-create-an-end-to-end-object-detector-using-yolov5-35fbb1a02810" TargetMode="External"/><Relationship Id="rId5" Type="http://schemas.openxmlformats.org/officeDocument/2006/relationships/hyperlink" Target="https://towardsdatascience.com/the-practical-guide-for-object-detection-with-yolov5-algorithm-74c04aac4843" TargetMode="External"/><Relationship Id="rId4" Type="http://schemas.openxmlformats.org/officeDocument/2006/relationships/hyperlink" Target="https://docs.ultralytic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ultralytics/yolov5/blob/master/data/coco128.yaml" TargetMode="External"/><Relationship Id="rId2" Type="http://schemas.openxmlformats.org/officeDocument/2006/relationships/hyperlink" Target="https://github.com/ultralytics/yolov5/blob/master/data/coco.yaml"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FD0CDD-A4EF-A246-B052-F1F740FA7CE3}"/>
              </a:ext>
            </a:extLst>
          </p:cNvPr>
          <p:cNvSpPr>
            <a:spLocks noGrp="1"/>
          </p:cNvSpPr>
          <p:nvPr>
            <p:ph type="ctrTitle"/>
          </p:nvPr>
        </p:nvSpPr>
        <p:spPr>
          <a:xfrm>
            <a:off x="912629" y="1371600"/>
            <a:ext cx="4543494" cy="2696866"/>
          </a:xfrm>
        </p:spPr>
        <p:txBody>
          <a:bodyPr>
            <a:normAutofit/>
          </a:bodyPr>
          <a:lstStyle/>
          <a:p>
            <a:pPr>
              <a:lnSpc>
                <a:spcPct val="90000"/>
              </a:lnSpc>
            </a:pPr>
            <a:r>
              <a:rPr lang="en-US" sz="2800" b="1" dirty="0">
                <a:latin typeface="Times New Roman" panose="02020603050405020304" pitchFamily="18" charset="0"/>
                <a:cs typeface="Times New Roman" panose="02020603050405020304" pitchFamily="18" charset="0"/>
              </a:rPr>
              <a:t>CSE 6363</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MACHINE LEARNING</a:t>
            </a:r>
            <a:r>
              <a:rPr lang="en-US" sz="2400" b="1" dirty="0">
                <a:latin typeface="Times New Roman" panose="02020603050405020304" pitchFamily="18" charset="0"/>
                <a:cs typeface="Times New Roman" panose="02020603050405020304" pitchFamily="18" charset="0"/>
              </a:rPr>
              <a:t>  </a:t>
            </a:r>
            <a:br>
              <a:rPr lang="en-US" sz="3700" dirty="0"/>
            </a:br>
            <a:br>
              <a:rPr lang="en-US" sz="3700" dirty="0"/>
            </a:br>
            <a:endParaRPr lang="en-US" sz="3700" dirty="0"/>
          </a:p>
        </p:txBody>
      </p:sp>
      <p:sp>
        <p:nvSpPr>
          <p:cNvPr id="3" name="Subtitle 2">
            <a:extLst>
              <a:ext uri="{FF2B5EF4-FFF2-40B4-BE49-F238E27FC236}">
                <a16:creationId xmlns:a16="http://schemas.microsoft.com/office/drawing/2014/main" id="{0BE3BB70-D9C5-E04A-B154-4AB7B7FBE3C6}"/>
              </a:ext>
            </a:extLst>
          </p:cNvPr>
          <p:cNvSpPr>
            <a:spLocks noGrp="1"/>
          </p:cNvSpPr>
          <p:nvPr>
            <p:ph type="subTitle" idx="1"/>
          </p:nvPr>
        </p:nvSpPr>
        <p:spPr>
          <a:xfrm>
            <a:off x="533401" y="3270165"/>
            <a:ext cx="5981700" cy="1596601"/>
          </a:xfrm>
        </p:spPr>
        <p:txBody>
          <a:bodyPr>
            <a:normAutofit/>
          </a:bodyPr>
          <a:lstStyle/>
          <a:p>
            <a:r>
              <a:rPr lang="en-US" dirty="0">
                <a:latin typeface="Times New Roman" panose="02020603050405020304" pitchFamily="18" charset="0"/>
                <a:cs typeface="Times New Roman" panose="02020603050405020304" pitchFamily="18" charset="0"/>
              </a:rPr>
              <a:t>REAL-TIME SOCIAL DISTANCING DETECTION USING YOLO ALGORITHM</a:t>
            </a:r>
          </a:p>
          <a:p>
            <a:endParaRPr lang="en-US" dirty="0"/>
          </a:p>
        </p:txBody>
      </p:sp>
      <p:cxnSp>
        <p:nvCxnSpPr>
          <p:cNvPr id="11" name="Straight Connector 10">
            <a:extLst>
              <a:ext uri="{FF2B5EF4-FFF2-40B4-BE49-F238E27FC236}">
                <a16:creationId xmlns:a16="http://schemas.microsoft.com/office/drawing/2014/main" id="{D132AEA7-A24A-45A9-BF8F-D0AFF34DF6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BC1CD0F-C09C-C1B4-B1A7-112DCFA93B45}"/>
              </a:ext>
            </a:extLst>
          </p:cNvPr>
          <p:cNvPicPr>
            <a:picLocks noChangeAspect="1"/>
          </p:cNvPicPr>
          <p:nvPr/>
        </p:nvPicPr>
        <p:blipFill rotWithShape="1">
          <a:blip r:embed="rId2"/>
          <a:srcRect l="20284" r="24047" b="-2"/>
          <a:stretch/>
        </p:blipFill>
        <p:spPr>
          <a:xfrm>
            <a:off x="6515100" y="10"/>
            <a:ext cx="5676900" cy="6857990"/>
          </a:xfrm>
          <a:prstGeom prst="rect">
            <a:avLst/>
          </a:prstGeom>
        </p:spPr>
      </p:pic>
    </p:spTree>
    <p:extLst>
      <p:ext uri="{BB962C8B-B14F-4D97-AF65-F5344CB8AC3E}">
        <p14:creationId xmlns:p14="http://schemas.microsoft.com/office/powerpoint/2010/main" val="2435204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176E-4EDC-4A97-91A7-E16B1BFBB2D8}"/>
              </a:ext>
            </a:extLst>
          </p:cNvPr>
          <p:cNvSpPr>
            <a:spLocks noGrp="1"/>
          </p:cNvSpPr>
          <p:nvPr>
            <p:ph type="title"/>
          </p:nvPr>
        </p:nvSpPr>
        <p:spPr>
          <a:xfrm>
            <a:off x="914399" y="1171575"/>
            <a:ext cx="10363200" cy="1314443"/>
          </a:xfrm>
        </p:spPr>
        <p:txBody>
          <a:bodyPr>
            <a:normAutofit/>
          </a:bodyPr>
          <a:lstStyle/>
          <a:p>
            <a:r>
              <a:rPr lang="en-US" sz="2800" b="1" dirty="0">
                <a:latin typeface="Times New Roman" panose="02020603050405020304" pitchFamily="18" charset="0"/>
                <a:cs typeface="Times New Roman" panose="02020603050405020304" pitchFamily="18" charset="0"/>
              </a:rPr>
              <a:t>YOLOv5 Architecture:</a:t>
            </a:r>
          </a:p>
        </p:txBody>
      </p:sp>
      <p:pic>
        <p:nvPicPr>
          <p:cNvPr id="5" name="Picture 4">
            <a:extLst>
              <a:ext uri="{FF2B5EF4-FFF2-40B4-BE49-F238E27FC236}">
                <a16:creationId xmlns:a16="http://schemas.microsoft.com/office/drawing/2014/main" id="{5E09A62A-AE60-4DA4-A4F7-411F2893908B}"/>
              </a:ext>
            </a:extLst>
          </p:cNvPr>
          <p:cNvPicPr>
            <a:picLocks noChangeAspect="1"/>
          </p:cNvPicPr>
          <p:nvPr/>
        </p:nvPicPr>
        <p:blipFill>
          <a:blip r:embed="rId2"/>
          <a:stretch>
            <a:fillRect/>
          </a:stretch>
        </p:blipFill>
        <p:spPr>
          <a:xfrm>
            <a:off x="1038066" y="2148728"/>
            <a:ext cx="4353084" cy="3047159"/>
          </a:xfrm>
          <a:prstGeom prst="rect">
            <a:avLst/>
          </a:prstGeom>
        </p:spPr>
      </p:pic>
      <p:pic>
        <p:nvPicPr>
          <p:cNvPr id="7" name="Picture 6">
            <a:extLst>
              <a:ext uri="{FF2B5EF4-FFF2-40B4-BE49-F238E27FC236}">
                <a16:creationId xmlns:a16="http://schemas.microsoft.com/office/drawing/2014/main" id="{7316DFA9-1346-41D3-A077-87F9691E2C8A}"/>
              </a:ext>
            </a:extLst>
          </p:cNvPr>
          <p:cNvPicPr>
            <a:picLocks noChangeAspect="1"/>
          </p:cNvPicPr>
          <p:nvPr/>
        </p:nvPicPr>
        <p:blipFill>
          <a:blip r:embed="rId3"/>
          <a:stretch>
            <a:fillRect/>
          </a:stretch>
        </p:blipFill>
        <p:spPr>
          <a:xfrm>
            <a:off x="6025230" y="2028670"/>
            <a:ext cx="5128704" cy="3581710"/>
          </a:xfrm>
          <a:prstGeom prst="rect">
            <a:avLst/>
          </a:prstGeom>
        </p:spPr>
      </p:pic>
    </p:spTree>
    <p:extLst>
      <p:ext uri="{BB962C8B-B14F-4D97-AF65-F5344CB8AC3E}">
        <p14:creationId xmlns:p14="http://schemas.microsoft.com/office/powerpoint/2010/main" val="3902679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C85F0E-5C47-4317-AA10-66410623FAD6}"/>
              </a:ext>
            </a:extLst>
          </p:cNvPr>
          <p:cNvSpPr txBox="1"/>
          <p:nvPr/>
        </p:nvSpPr>
        <p:spPr>
          <a:xfrm>
            <a:off x="1085850" y="1582340"/>
            <a:ext cx="9639300" cy="369331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Backbone Layer :</a:t>
            </a:r>
          </a:p>
          <a:p>
            <a:r>
              <a:rPr lang="en-US" dirty="0">
                <a:latin typeface="Times New Roman" panose="02020603050405020304" pitchFamily="18" charset="0"/>
                <a:cs typeface="Times New Roman" panose="02020603050405020304" pitchFamily="18" charset="0"/>
              </a:rPr>
              <a:t>In YOLO v5 the CSP — Cross Stage Partial Networks are used as a backbone to extract rich in informative features from an input image. </a:t>
            </a:r>
            <a:r>
              <a:rPr lang="en-US" dirty="0" err="1">
                <a:latin typeface="Times New Roman" panose="02020603050405020304" pitchFamily="18" charset="0"/>
                <a:cs typeface="Times New Roman" panose="02020603050405020304" pitchFamily="18" charset="0"/>
              </a:rPr>
              <a:t>CSPNet</a:t>
            </a:r>
            <a:r>
              <a:rPr lang="en-US" dirty="0">
                <a:latin typeface="Times New Roman" panose="02020603050405020304" pitchFamily="18" charset="0"/>
                <a:cs typeface="Times New Roman" panose="02020603050405020304" pitchFamily="18" charset="0"/>
              </a:rPr>
              <a:t> has shown significant improvement in processing time with deeper networks.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Neck Layer: </a:t>
            </a:r>
          </a:p>
          <a:p>
            <a:r>
              <a:rPr lang="en-US" dirty="0">
                <a:latin typeface="Times New Roman" panose="02020603050405020304" pitchFamily="18" charset="0"/>
                <a:cs typeface="Times New Roman" panose="02020603050405020304" pitchFamily="18" charset="0"/>
              </a:rPr>
              <a:t>Neck Layer is mainly used to generate feature pyramids. Feature pyramids help models to generalized well on object scaling. It helps to identify the same object with different sizes and scales. In YOLO v5 </a:t>
            </a:r>
            <a:r>
              <a:rPr lang="en-US" dirty="0" err="1">
                <a:latin typeface="Times New Roman" panose="02020603050405020304" pitchFamily="18" charset="0"/>
                <a:cs typeface="Times New Roman" panose="02020603050405020304" pitchFamily="18" charset="0"/>
              </a:rPr>
              <a:t>PANet</a:t>
            </a:r>
            <a:r>
              <a:rPr lang="en-US" dirty="0">
                <a:latin typeface="Times New Roman" panose="02020603050405020304" pitchFamily="18" charset="0"/>
                <a:cs typeface="Times New Roman" panose="02020603050405020304" pitchFamily="18" charset="0"/>
              </a:rPr>
              <a:t> is used for as neck to get feature pyramids.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Head Layer:</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The Head Layer is mainly used to perform the final detection part. It applied anchor boxes on features and generates final output vectors with class probabilities, </a:t>
            </a:r>
            <a:r>
              <a:rPr lang="en-US" dirty="0" err="1">
                <a:latin typeface="Times New Roman" panose="02020603050405020304" pitchFamily="18" charset="0"/>
                <a:cs typeface="Times New Roman" panose="02020603050405020304" pitchFamily="18" charset="0"/>
              </a:rPr>
              <a:t>objectness</a:t>
            </a:r>
            <a:r>
              <a:rPr lang="en-US" dirty="0">
                <a:latin typeface="Times New Roman" panose="02020603050405020304" pitchFamily="18" charset="0"/>
                <a:cs typeface="Times New Roman" panose="02020603050405020304" pitchFamily="18" charset="0"/>
              </a:rPr>
              <a:t> scores, and bounding boxes.</a:t>
            </a:r>
          </a:p>
        </p:txBody>
      </p:sp>
    </p:spTree>
    <p:extLst>
      <p:ext uri="{BB962C8B-B14F-4D97-AF65-F5344CB8AC3E}">
        <p14:creationId xmlns:p14="http://schemas.microsoft.com/office/powerpoint/2010/main" val="2580296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DEA3-3E8B-554F-A8E0-DF012D7E458A}"/>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Libraries Used:</a:t>
            </a:r>
          </a:p>
        </p:txBody>
      </p:sp>
      <p:pic>
        <p:nvPicPr>
          <p:cNvPr id="9" name="Picture 8">
            <a:extLst>
              <a:ext uri="{FF2B5EF4-FFF2-40B4-BE49-F238E27FC236}">
                <a16:creationId xmlns:a16="http://schemas.microsoft.com/office/drawing/2014/main" id="{AF55630E-1374-4176-AA62-2807A7BC7AA1}"/>
              </a:ext>
            </a:extLst>
          </p:cNvPr>
          <p:cNvPicPr>
            <a:picLocks noChangeAspect="1"/>
          </p:cNvPicPr>
          <p:nvPr/>
        </p:nvPicPr>
        <p:blipFill>
          <a:blip r:embed="rId2"/>
          <a:stretch>
            <a:fillRect/>
          </a:stretch>
        </p:blipFill>
        <p:spPr>
          <a:xfrm>
            <a:off x="914400" y="1925847"/>
            <a:ext cx="9426757" cy="2660440"/>
          </a:xfrm>
          <a:prstGeom prst="rect">
            <a:avLst/>
          </a:prstGeom>
        </p:spPr>
      </p:pic>
      <p:pic>
        <p:nvPicPr>
          <p:cNvPr id="11" name="Picture 10">
            <a:extLst>
              <a:ext uri="{FF2B5EF4-FFF2-40B4-BE49-F238E27FC236}">
                <a16:creationId xmlns:a16="http://schemas.microsoft.com/office/drawing/2014/main" id="{18307FC7-6C58-44CC-9F9D-6BA3BFB197B4}"/>
              </a:ext>
            </a:extLst>
          </p:cNvPr>
          <p:cNvPicPr>
            <a:picLocks noChangeAspect="1"/>
          </p:cNvPicPr>
          <p:nvPr/>
        </p:nvPicPr>
        <p:blipFill>
          <a:blip r:embed="rId3"/>
          <a:stretch>
            <a:fillRect/>
          </a:stretch>
        </p:blipFill>
        <p:spPr>
          <a:xfrm>
            <a:off x="914401" y="4586287"/>
            <a:ext cx="5429250" cy="1800225"/>
          </a:xfrm>
          <a:prstGeom prst="rect">
            <a:avLst/>
          </a:prstGeom>
        </p:spPr>
      </p:pic>
    </p:spTree>
    <p:extLst>
      <p:ext uri="{BB962C8B-B14F-4D97-AF65-F5344CB8AC3E}">
        <p14:creationId xmlns:p14="http://schemas.microsoft.com/office/powerpoint/2010/main" val="366753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426D-47F1-4642-8D06-ACFACFB6FCAF}"/>
              </a:ext>
            </a:extLst>
          </p:cNvPr>
          <p:cNvSpPr>
            <a:spLocks noGrp="1"/>
          </p:cNvSpPr>
          <p:nvPr>
            <p:ph type="title"/>
          </p:nvPr>
        </p:nvSpPr>
        <p:spPr>
          <a:xfrm>
            <a:off x="914400" y="1028700"/>
            <a:ext cx="10363200" cy="1314443"/>
          </a:xfrm>
        </p:spPr>
        <p:txBody>
          <a:bodyPr>
            <a:normAutofit/>
          </a:bodyPr>
          <a:lstStyle/>
          <a:p>
            <a:r>
              <a:rPr lang="en-US" sz="2800" b="1" dirty="0">
                <a:latin typeface="Times New Roman" panose="02020603050405020304" pitchFamily="18" charset="0"/>
                <a:cs typeface="Times New Roman" panose="02020603050405020304" pitchFamily="18" charset="0"/>
              </a:rPr>
              <a:t>Training the Model</a:t>
            </a:r>
          </a:p>
        </p:txBody>
      </p:sp>
      <p:pic>
        <p:nvPicPr>
          <p:cNvPr id="10" name="Picture 9">
            <a:extLst>
              <a:ext uri="{FF2B5EF4-FFF2-40B4-BE49-F238E27FC236}">
                <a16:creationId xmlns:a16="http://schemas.microsoft.com/office/drawing/2014/main" id="{29C88529-7BF8-43E9-B073-3472DAD5E4B6}"/>
              </a:ext>
            </a:extLst>
          </p:cNvPr>
          <p:cNvPicPr>
            <a:picLocks noChangeAspect="1"/>
          </p:cNvPicPr>
          <p:nvPr/>
        </p:nvPicPr>
        <p:blipFill>
          <a:blip r:embed="rId2"/>
          <a:stretch>
            <a:fillRect/>
          </a:stretch>
        </p:blipFill>
        <p:spPr>
          <a:xfrm>
            <a:off x="1457325" y="1800225"/>
            <a:ext cx="6581775" cy="3907702"/>
          </a:xfrm>
          <a:prstGeom prst="rect">
            <a:avLst/>
          </a:prstGeom>
        </p:spPr>
      </p:pic>
      <p:pic>
        <p:nvPicPr>
          <p:cNvPr id="12" name="Picture 11">
            <a:extLst>
              <a:ext uri="{FF2B5EF4-FFF2-40B4-BE49-F238E27FC236}">
                <a16:creationId xmlns:a16="http://schemas.microsoft.com/office/drawing/2014/main" id="{C2023769-62B4-49F1-BE07-0B497E1D22B0}"/>
              </a:ext>
            </a:extLst>
          </p:cNvPr>
          <p:cNvPicPr>
            <a:picLocks noChangeAspect="1"/>
          </p:cNvPicPr>
          <p:nvPr/>
        </p:nvPicPr>
        <p:blipFill>
          <a:blip r:embed="rId3"/>
          <a:stretch>
            <a:fillRect/>
          </a:stretch>
        </p:blipFill>
        <p:spPr>
          <a:xfrm>
            <a:off x="1247775" y="5854201"/>
            <a:ext cx="7799394" cy="556123"/>
          </a:xfrm>
          <a:prstGeom prst="rect">
            <a:avLst/>
          </a:prstGeom>
        </p:spPr>
      </p:pic>
    </p:spTree>
    <p:extLst>
      <p:ext uri="{BB962C8B-B14F-4D97-AF65-F5344CB8AC3E}">
        <p14:creationId xmlns:p14="http://schemas.microsoft.com/office/powerpoint/2010/main" val="145329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1">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9" name="Rectangle 1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435367-C56B-3E46-8B7D-3BEE332F563B}"/>
              </a:ext>
            </a:extLst>
          </p:cNvPr>
          <p:cNvSpPr>
            <a:spLocks noGrp="1"/>
          </p:cNvSpPr>
          <p:nvPr>
            <p:ph type="title"/>
          </p:nvPr>
        </p:nvSpPr>
        <p:spPr>
          <a:xfrm>
            <a:off x="7237814" y="1371600"/>
            <a:ext cx="4250665" cy="2696866"/>
          </a:xfrm>
        </p:spPr>
        <p:txBody>
          <a:bodyPr vert="horz" lIns="91440" tIns="45720" rIns="91440" bIns="45720" rtlCol="0" anchor="t">
            <a:normAutofit/>
          </a:bodyPr>
          <a:lstStyle/>
          <a:p>
            <a:r>
              <a:rPr lang="en-US" dirty="0"/>
              <a:t>  </a:t>
            </a:r>
          </a:p>
        </p:txBody>
      </p:sp>
      <p:cxnSp>
        <p:nvCxnSpPr>
          <p:cNvPr id="20" name="Straight Connector 15">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78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Content Placeholder 4" descr="Table&#10;&#10;Description automatically generated with medium confidence">
            <a:extLst>
              <a:ext uri="{FF2B5EF4-FFF2-40B4-BE49-F238E27FC236}">
                <a16:creationId xmlns:a16="http://schemas.microsoft.com/office/drawing/2014/main" id="{B5F88239-B498-4A41-83E3-FF41A6671165}"/>
              </a:ext>
            </a:extLst>
          </p:cNvPr>
          <p:cNvPicPr>
            <a:picLocks noGrp="1" noChangeAspect="1"/>
          </p:cNvPicPr>
          <p:nvPr>
            <p:ph idx="1"/>
          </p:nvPr>
        </p:nvPicPr>
        <p:blipFill>
          <a:blip r:embed="rId2"/>
          <a:stretch>
            <a:fillRect/>
          </a:stretch>
        </p:blipFill>
        <p:spPr>
          <a:xfrm>
            <a:off x="703521" y="3805457"/>
            <a:ext cx="5830772" cy="2369740"/>
          </a:xfrm>
          <a:prstGeom prst="rect">
            <a:avLst/>
          </a:prstGeom>
        </p:spPr>
      </p:pic>
      <p:sp>
        <p:nvSpPr>
          <p:cNvPr id="8" name="TextBox 7">
            <a:extLst>
              <a:ext uri="{FF2B5EF4-FFF2-40B4-BE49-F238E27FC236}">
                <a16:creationId xmlns:a16="http://schemas.microsoft.com/office/drawing/2014/main" id="{51488393-591D-7440-9612-7C405275E362}"/>
              </a:ext>
            </a:extLst>
          </p:cNvPr>
          <p:cNvSpPr txBox="1"/>
          <p:nvPr/>
        </p:nvSpPr>
        <p:spPr>
          <a:xfrm>
            <a:off x="7476565" y="1707776"/>
            <a:ext cx="3442447" cy="163121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have train model till 300 epoch.</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And you can see that in summary classes and Images are loaded.</a:t>
            </a:r>
          </a:p>
        </p:txBody>
      </p:sp>
      <p:pic>
        <p:nvPicPr>
          <p:cNvPr id="4" name="Picture 3">
            <a:extLst>
              <a:ext uri="{FF2B5EF4-FFF2-40B4-BE49-F238E27FC236}">
                <a16:creationId xmlns:a16="http://schemas.microsoft.com/office/drawing/2014/main" id="{F6F82DBB-98BA-4742-B7DB-B5E6623336DC}"/>
              </a:ext>
            </a:extLst>
          </p:cNvPr>
          <p:cNvPicPr>
            <a:picLocks noChangeAspect="1"/>
          </p:cNvPicPr>
          <p:nvPr/>
        </p:nvPicPr>
        <p:blipFill>
          <a:blip r:embed="rId3"/>
          <a:stretch>
            <a:fillRect/>
          </a:stretch>
        </p:blipFill>
        <p:spPr>
          <a:xfrm>
            <a:off x="542925" y="335081"/>
            <a:ext cx="5448300" cy="3135295"/>
          </a:xfrm>
          <a:prstGeom prst="rect">
            <a:avLst/>
          </a:prstGeom>
        </p:spPr>
      </p:pic>
    </p:spTree>
    <p:extLst>
      <p:ext uri="{BB962C8B-B14F-4D97-AF65-F5344CB8AC3E}">
        <p14:creationId xmlns:p14="http://schemas.microsoft.com/office/powerpoint/2010/main" val="4246699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CCC591-9656-4E35-A16F-7B5C1664A3A7}"/>
              </a:ext>
            </a:extLst>
          </p:cNvPr>
          <p:cNvPicPr>
            <a:picLocks noChangeAspect="1"/>
          </p:cNvPicPr>
          <p:nvPr/>
        </p:nvPicPr>
        <p:blipFill>
          <a:blip r:embed="rId2"/>
          <a:stretch>
            <a:fillRect/>
          </a:stretch>
        </p:blipFill>
        <p:spPr>
          <a:xfrm>
            <a:off x="3012104" y="1858624"/>
            <a:ext cx="6008071" cy="4520250"/>
          </a:xfrm>
          <a:prstGeom prst="rect">
            <a:avLst/>
          </a:prstGeom>
        </p:spPr>
      </p:pic>
      <p:sp>
        <p:nvSpPr>
          <p:cNvPr id="6" name="TextBox 5">
            <a:extLst>
              <a:ext uri="{FF2B5EF4-FFF2-40B4-BE49-F238E27FC236}">
                <a16:creationId xmlns:a16="http://schemas.microsoft.com/office/drawing/2014/main" id="{2D2527A5-BE76-4453-B52C-45C7D4C6B2E4}"/>
              </a:ext>
            </a:extLst>
          </p:cNvPr>
          <p:cNvSpPr txBox="1"/>
          <p:nvPr/>
        </p:nvSpPr>
        <p:spPr>
          <a:xfrm>
            <a:off x="907079" y="1074538"/>
            <a:ext cx="3893521" cy="523220"/>
          </a:xfrm>
          <a:prstGeom prst="rect">
            <a:avLst/>
          </a:prstGeom>
          <a:noFill/>
        </p:spPr>
        <p:txBody>
          <a:bodyPr wrap="square" rtlCol="0">
            <a:spAutoFit/>
          </a:bodyPr>
          <a:lstStyle/>
          <a:p>
            <a:r>
              <a:rPr lang="en-US" sz="2800" b="1" dirty="0">
                <a:latin typeface="Times New Roman" panose="02020603050405020304" pitchFamily="18" charset="0"/>
                <a:ea typeface="+mj-ea"/>
                <a:cs typeface="Times New Roman" panose="02020603050405020304" pitchFamily="18" charset="0"/>
              </a:rPr>
              <a:t>Confusion</a:t>
            </a:r>
            <a:r>
              <a:rPr lang="en-US" sz="28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ea typeface="+mj-ea"/>
                <a:cs typeface="Times New Roman" panose="02020603050405020304" pitchFamily="18" charset="0"/>
              </a:rPr>
              <a:t>Matrix</a:t>
            </a:r>
            <a:r>
              <a:rPr lang="en-US" sz="28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22156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8599F0-F1D8-4614-AC88-6245D67A159B}"/>
              </a:ext>
            </a:extLst>
          </p:cNvPr>
          <p:cNvPicPr>
            <a:picLocks noChangeAspect="1"/>
          </p:cNvPicPr>
          <p:nvPr/>
        </p:nvPicPr>
        <p:blipFill>
          <a:blip r:embed="rId2"/>
          <a:stretch>
            <a:fillRect/>
          </a:stretch>
        </p:blipFill>
        <p:spPr>
          <a:xfrm>
            <a:off x="3162300" y="2396892"/>
            <a:ext cx="3017628" cy="3278231"/>
          </a:xfrm>
          <a:prstGeom prst="rect">
            <a:avLst/>
          </a:prstGeom>
        </p:spPr>
      </p:pic>
      <p:sp>
        <p:nvSpPr>
          <p:cNvPr id="8" name="TextBox 7">
            <a:extLst>
              <a:ext uri="{FF2B5EF4-FFF2-40B4-BE49-F238E27FC236}">
                <a16:creationId xmlns:a16="http://schemas.microsoft.com/office/drawing/2014/main" id="{5D8B553A-70BD-45A4-80E0-A68E25536BA5}"/>
              </a:ext>
            </a:extLst>
          </p:cNvPr>
          <p:cNvSpPr txBox="1"/>
          <p:nvPr/>
        </p:nvSpPr>
        <p:spPr>
          <a:xfrm>
            <a:off x="843944" y="1211452"/>
            <a:ext cx="1558440" cy="523220"/>
          </a:xfrm>
          <a:prstGeom prst="rect">
            <a:avLst/>
          </a:prstGeom>
          <a:noFill/>
        </p:spPr>
        <p:txBody>
          <a:bodyPr wrap="none" rtlCol="0">
            <a:spAutoFit/>
          </a:bodyPr>
          <a:lstStyle/>
          <a:p>
            <a:r>
              <a:rPr lang="en-US" sz="2800" dirty="0">
                <a:latin typeface="Times New Roman" panose="02020603050405020304" pitchFamily="18" charset="0"/>
                <a:ea typeface="+mj-ea"/>
                <a:cs typeface="Times New Roman" panose="02020603050405020304" pitchFamily="18" charset="0"/>
              </a:rPr>
              <a:t>Accuracy</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6496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5D35-9AE5-B84E-8938-B694EB4F27C5}"/>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Detection and Prediction</a:t>
            </a:r>
          </a:p>
        </p:txBody>
      </p:sp>
      <p:sp>
        <p:nvSpPr>
          <p:cNvPr id="6" name="TextBox 5">
            <a:extLst>
              <a:ext uri="{FF2B5EF4-FFF2-40B4-BE49-F238E27FC236}">
                <a16:creationId xmlns:a16="http://schemas.microsoft.com/office/drawing/2014/main" id="{F0E24E19-C8B4-2E46-8F35-50DFC313EDD0}"/>
              </a:ext>
            </a:extLst>
          </p:cNvPr>
          <p:cNvSpPr txBox="1"/>
          <p:nvPr/>
        </p:nvSpPr>
        <p:spPr>
          <a:xfrm>
            <a:off x="914400" y="4171958"/>
            <a:ext cx="10256743"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Note:- use the weights from the trained model or it will take default weights/yolov5s.pt</a:t>
            </a:r>
          </a:p>
          <a:p>
            <a:r>
              <a:rPr lang="en-US" sz="2000" dirty="0">
                <a:latin typeface="Times New Roman" panose="02020603050405020304" pitchFamily="18" charset="0"/>
                <a:cs typeface="Times New Roman" panose="02020603050405020304" pitchFamily="18" charset="0"/>
              </a:rPr>
              <a:t>Source:- Path where video is store and will taken as Input.</a:t>
            </a:r>
          </a:p>
          <a:p>
            <a:r>
              <a:rPr lang="en-US" sz="2000" dirty="0">
                <a:latin typeface="Times New Roman" panose="02020603050405020304" pitchFamily="18" charset="0"/>
                <a:cs typeface="Times New Roman" panose="02020603050405020304" pitchFamily="18" charset="0"/>
              </a:rPr>
              <a:t>Weights:- After Training the data weight will be stored in this Path.</a:t>
            </a:r>
          </a:p>
        </p:txBody>
      </p:sp>
      <p:pic>
        <p:nvPicPr>
          <p:cNvPr id="8" name="Picture 7">
            <a:extLst>
              <a:ext uri="{FF2B5EF4-FFF2-40B4-BE49-F238E27FC236}">
                <a16:creationId xmlns:a16="http://schemas.microsoft.com/office/drawing/2014/main" id="{6C0DCDC7-A1C2-4E3D-8B31-7AE7F6F9F2B2}"/>
              </a:ext>
            </a:extLst>
          </p:cNvPr>
          <p:cNvPicPr>
            <a:picLocks noChangeAspect="1"/>
          </p:cNvPicPr>
          <p:nvPr/>
        </p:nvPicPr>
        <p:blipFill>
          <a:blip r:embed="rId2"/>
          <a:stretch>
            <a:fillRect/>
          </a:stretch>
        </p:blipFill>
        <p:spPr>
          <a:xfrm>
            <a:off x="1033994" y="2393576"/>
            <a:ext cx="9624482" cy="1314443"/>
          </a:xfrm>
          <a:prstGeom prst="rect">
            <a:avLst/>
          </a:prstGeom>
        </p:spPr>
      </p:pic>
    </p:spTree>
    <p:extLst>
      <p:ext uri="{BB962C8B-B14F-4D97-AF65-F5344CB8AC3E}">
        <p14:creationId xmlns:p14="http://schemas.microsoft.com/office/powerpoint/2010/main" val="196777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D037AA-7C6E-CA47-96E0-78A5CC36A17C}"/>
              </a:ext>
            </a:extLst>
          </p:cNvPr>
          <p:cNvSpPr>
            <a:spLocks noGrp="1"/>
          </p:cNvSpPr>
          <p:nvPr>
            <p:ph type="title"/>
          </p:nvPr>
        </p:nvSpPr>
        <p:spPr>
          <a:xfrm>
            <a:off x="914401" y="914400"/>
            <a:ext cx="4425949" cy="2996649"/>
          </a:xfrm>
        </p:spPr>
        <p:txBody>
          <a:bodyPr vert="horz" lIns="91440" tIns="45720" rIns="91440" bIns="45720" rtlCol="0" anchor="t">
            <a:normAutofit/>
          </a:bodyPr>
          <a:lstStyle/>
          <a:p>
            <a:r>
              <a:rPr lang="en-US" sz="2800" b="1" dirty="0">
                <a:latin typeface="Times New Roman" panose="02020603050405020304" pitchFamily="18" charset="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id="{5ACEEC7A-30CC-DE40-B4A9-666391FE6D5E}"/>
              </a:ext>
            </a:extLst>
          </p:cNvPr>
          <p:cNvSpPr>
            <a:spLocks noGrp="1"/>
          </p:cNvSpPr>
          <p:nvPr>
            <p:ph idx="1"/>
          </p:nvPr>
        </p:nvSpPr>
        <p:spPr>
          <a:xfrm>
            <a:off x="914401" y="5248504"/>
            <a:ext cx="4425948" cy="950275"/>
          </a:xfrm>
        </p:spPr>
        <p:txBody>
          <a:bodyPr vert="horz" lIns="91440" tIns="45720" rIns="91440" bIns="45720" rtlCol="0" anchor="t">
            <a:normAutofit/>
          </a:bodyPr>
          <a:lstStyle/>
          <a:p>
            <a:pPr marL="0" indent="0">
              <a:lnSpc>
                <a:spcPct val="130000"/>
              </a:lnSpc>
              <a:buNone/>
            </a:pPr>
            <a:r>
              <a:rPr lang="en-US" sz="1800" cap="all" spc="300" dirty="0">
                <a:latin typeface="Times New Roman" panose="02020603050405020304" pitchFamily="18" charset="0"/>
                <a:cs typeface="Times New Roman" panose="02020603050405020304" pitchFamily="18" charset="0"/>
              </a:rPr>
              <a:t>Find Function</a:t>
            </a:r>
          </a:p>
        </p:txBody>
      </p:sp>
      <p:cxnSp>
        <p:nvCxnSpPr>
          <p:cNvPr id="23" name="Straight Connector 22">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8B9F672-FD47-47D2-9062-279202B220DE}"/>
              </a:ext>
            </a:extLst>
          </p:cNvPr>
          <p:cNvPicPr>
            <a:picLocks noChangeAspect="1"/>
          </p:cNvPicPr>
          <p:nvPr/>
        </p:nvPicPr>
        <p:blipFill>
          <a:blip r:embed="rId2"/>
          <a:stretch>
            <a:fillRect/>
          </a:stretch>
        </p:blipFill>
        <p:spPr>
          <a:xfrm>
            <a:off x="6254750" y="142739"/>
            <a:ext cx="5316528" cy="3768310"/>
          </a:xfrm>
          <a:prstGeom prst="rect">
            <a:avLst/>
          </a:prstGeom>
        </p:spPr>
      </p:pic>
      <p:pic>
        <p:nvPicPr>
          <p:cNvPr id="9" name="Picture 8">
            <a:extLst>
              <a:ext uri="{FF2B5EF4-FFF2-40B4-BE49-F238E27FC236}">
                <a16:creationId xmlns:a16="http://schemas.microsoft.com/office/drawing/2014/main" id="{C0B66EB6-8D78-4CAA-A514-376644B1132E}"/>
              </a:ext>
            </a:extLst>
          </p:cNvPr>
          <p:cNvPicPr>
            <a:picLocks noChangeAspect="1"/>
          </p:cNvPicPr>
          <p:nvPr/>
        </p:nvPicPr>
        <p:blipFill>
          <a:blip r:embed="rId3"/>
          <a:stretch>
            <a:fillRect/>
          </a:stretch>
        </p:blipFill>
        <p:spPr>
          <a:xfrm>
            <a:off x="6337878" y="4000500"/>
            <a:ext cx="4637248" cy="2857500"/>
          </a:xfrm>
          <a:prstGeom prst="rect">
            <a:avLst/>
          </a:prstGeom>
        </p:spPr>
      </p:pic>
    </p:spTree>
    <p:extLst>
      <p:ext uri="{BB962C8B-B14F-4D97-AF65-F5344CB8AC3E}">
        <p14:creationId xmlns:p14="http://schemas.microsoft.com/office/powerpoint/2010/main" val="138976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66780-DAE9-634D-BEED-7F31D17FAB71}"/>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2CE11BF7-985F-F64D-B05E-E3B00EF4CD14}"/>
              </a:ext>
            </a:extLst>
          </p:cNvPr>
          <p:cNvSpPr>
            <a:spLocks noGrp="1"/>
          </p:cNvSpPr>
          <p:nvPr>
            <p:ph idx="1"/>
          </p:nvPr>
        </p:nvSpPr>
        <p:spPr>
          <a:xfrm>
            <a:off x="914399" y="1075764"/>
            <a:ext cx="10363200" cy="5472953"/>
          </a:xfrm>
        </p:spPr>
        <p:txBody>
          <a:bodyPr/>
          <a:lstStyle/>
          <a:p>
            <a:r>
              <a:rPr lang="en-US" b="1" dirty="0">
                <a:latin typeface="Times New Roman" panose="02020603050405020304" pitchFamily="18" charset="0"/>
                <a:cs typeface="Times New Roman" panose="02020603050405020304" pitchFamily="18" charset="0"/>
              </a:rPr>
              <a:t>PLOT_DISTANCE</a:t>
            </a:r>
          </a:p>
          <a:p>
            <a:r>
              <a:rPr lang="en-US" dirty="0">
                <a:latin typeface="Times New Roman" panose="02020603050405020304" pitchFamily="18" charset="0"/>
                <a:cs typeface="Times New Roman" panose="02020603050405020304" pitchFamily="18" charset="0"/>
              </a:rPr>
              <a:t>In mathematics, the Euclidean distance between two points in Euclidean space is </a:t>
            </a:r>
            <a:r>
              <a:rPr lang="en-US" b="1" dirty="0">
                <a:latin typeface="Times New Roman" panose="02020603050405020304" pitchFamily="18" charset="0"/>
                <a:cs typeface="Times New Roman" panose="02020603050405020304" pitchFamily="18" charset="0"/>
              </a:rPr>
              <a:t>the length of a line segment between the two points</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23D03F65-42E5-4394-98AA-7D16625DDCE5}"/>
              </a:ext>
            </a:extLst>
          </p:cNvPr>
          <p:cNvPicPr>
            <a:picLocks noChangeAspect="1"/>
          </p:cNvPicPr>
          <p:nvPr/>
        </p:nvPicPr>
        <p:blipFill>
          <a:blip r:embed="rId2"/>
          <a:stretch>
            <a:fillRect/>
          </a:stretch>
        </p:blipFill>
        <p:spPr>
          <a:xfrm>
            <a:off x="2053386" y="2853584"/>
            <a:ext cx="5654530" cy="2928652"/>
          </a:xfrm>
          <a:prstGeom prst="rect">
            <a:avLst/>
          </a:prstGeom>
        </p:spPr>
      </p:pic>
    </p:spTree>
    <p:extLst>
      <p:ext uri="{BB962C8B-B14F-4D97-AF65-F5344CB8AC3E}">
        <p14:creationId xmlns:p14="http://schemas.microsoft.com/office/powerpoint/2010/main" val="1099005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21B67-E9E0-F14B-BE00-EDB46E0E2198}"/>
              </a:ext>
            </a:extLst>
          </p:cNvPr>
          <p:cNvSpPr>
            <a:spLocks noGrp="1"/>
          </p:cNvSpPr>
          <p:nvPr>
            <p:ph type="title"/>
          </p:nvPr>
        </p:nvSpPr>
        <p:spPr>
          <a:xfrm>
            <a:off x="914401" y="1371600"/>
            <a:ext cx="3943762" cy="1314443"/>
          </a:xfrm>
        </p:spPr>
        <p:txBody>
          <a:bodyPr>
            <a:normAutofit/>
          </a:bodyPr>
          <a:lstStyle/>
          <a:p>
            <a:r>
              <a:rPr lang="en-US" sz="2800" b="1" dirty="0">
                <a:latin typeface="Times New Roman" panose="02020603050405020304" pitchFamily="18" charset="0"/>
                <a:cs typeface="Times New Roman" panose="02020603050405020304" pitchFamily="18" charset="0"/>
              </a:rPr>
              <a:t>Team Members</a:t>
            </a:r>
          </a:p>
        </p:txBody>
      </p:sp>
      <p:cxnSp>
        <p:nvCxnSpPr>
          <p:cNvPr id="15"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B7145E-29CE-534D-910D-5ACF35DD4AF5}"/>
              </a:ext>
            </a:extLst>
          </p:cNvPr>
          <p:cNvSpPr>
            <a:spLocks noGrp="1"/>
          </p:cNvSpPr>
          <p:nvPr>
            <p:ph idx="1"/>
          </p:nvPr>
        </p:nvSpPr>
        <p:spPr>
          <a:xfrm>
            <a:off x="914399" y="2853369"/>
            <a:ext cx="5324475" cy="3088460"/>
          </a:xfrm>
        </p:spPr>
        <p:txBody>
          <a:bodyPr>
            <a:normAutofit/>
          </a:bodyPr>
          <a:lstStyle/>
          <a:p>
            <a:r>
              <a:rPr lang="en-US" sz="1800" dirty="0" err="1">
                <a:latin typeface="Times New Roman" panose="02020603050405020304" pitchFamily="18" charset="0"/>
                <a:cs typeface="Times New Roman" panose="02020603050405020304" pitchFamily="18" charset="0"/>
              </a:rPr>
              <a:t>Akhila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Kolapalli</a:t>
            </a:r>
            <a:r>
              <a:rPr lang="en-US" sz="1800" dirty="0">
                <a:latin typeface="Times New Roman" panose="02020603050405020304" pitchFamily="18" charset="0"/>
                <a:cs typeface="Times New Roman" panose="02020603050405020304" pitchFamily="18" charset="0"/>
              </a:rPr>
              <a:t> – 1001977119 </a:t>
            </a:r>
          </a:p>
          <a:p>
            <a:r>
              <a:rPr lang="en-US" sz="1800" dirty="0">
                <a:latin typeface="Times New Roman" panose="02020603050405020304" pitchFamily="18" charset="0"/>
                <a:cs typeface="Times New Roman" panose="02020603050405020304" pitchFamily="18" charset="0"/>
              </a:rPr>
              <a:t>Sai Surya Sasank Nekkanti –1001980440</a:t>
            </a:r>
          </a:p>
          <a:p>
            <a:r>
              <a:rPr lang="en-US" sz="1800" dirty="0">
                <a:latin typeface="Times New Roman" panose="02020603050405020304" pitchFamily="18" charset="0"/>
                <a:cs typeface="Times New Roman" panose="02020603050405020304" pitchFamily="18" charset="0"/>
              </a:rPr>
              <a:t>Lakshmi </a:t>
            </a:r>
            <a:r>
              <a:rPr lang="en-US" sz="1800" dirty="0" err="1">
                <a:latin typeface="Times New Roman" panose="02020603050405020304" pitchFamily="18" charset="0"/>
                <a:cs typeface="Times New Roman" panose="02020603050405020304" pitchFamily="18" charset="0"/>
              </a:rPr>
              <a:t>Poojitha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Pericharla</a:t>
            </a:r>
            <a:r>
              <a:rPr lang="en-US" sz="1800" dirty="0">
                <a:latin typeface="Times New Roman" panose="02020603050405020304" pitchFamily="18" charset="0"/>
                <a:cs typeface="Times New Roman" panose="02020603050405020304" pitchFamily="18" charset="0"/>
              </a:rPr>
              <a:t> - 1001915084</a:t>
            </a:r>
          </a:p>
          <a:p>
            <a:endParaRPr lang="en-US" dirty="0">
              <a:latin typeface="Times New Roman" panose="02020603050405020304" pitchFamily="18" charset="0"/>
              <a:cs typeface="Times New Roman" panose="02020603050405020304" pitchFamily="18" charset="0"/>
            </a:endParaRPr>
          </a:p>
        </p:txBody>
      </p:sp>
      <p:pic>
        <p:nvPicPr>
          <p:cNvPr id="5" name="Picture 4" descr="Graphical user interface, text, application, icon&#10;&#10;Description automatically generated">
            <a:extLst>
              <a:ext uri="{FF2B5EF4-FFF2-40B4-BE49-F238E27FC236}">
                <a16:creationId xmlns:a16="http://schemas.microsoft.com/office/drawing/2014/main" id="{8B830F06-BE83-184C-B8EC-4257610F1975}"/>
              </a:ext>
            </a:extLst>
          </p:cNvPr>
          <p:cNvPicPr>
            <a:picLocks noChangeAspect="1"/>
          </p:cNvPicPr>
          <p:nvPr/>
        </p:nvPicPr>
        <p:blipFill rotWithShape="1">
          <a:blip r:embed="rId2"/>
          <a:srcRect l="2945" r="2093"/>
          <a:stretch/>
        </p:blipFill>
        <p:spPr>
          <a:xfrm>
            <a:off x="5679452" y="10"/>
            <a:ext cx="6512547" cy="6857990"/>
          </a:xfrm>
          <a:prstGeom prst="rect">
            <a:avLst/>
          </a:prstGeom>
        </p:spPr>
      </p:pic>
    </p:spTree>
    <p:extLst>
      <p:ext uri="{BB962C8B-B14F-4D97-AF65-F5344CB8AC3E}">
        <p14:creationId xmlns:p14="http://schemas.microsoft.com/office/powerpoint/2010/main" val="287882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CDAF70-D55B-B445-8292-B537FAC922CB}"/>
              </a:ext>
            </a:extLst>
          </p:cNvPr>
          <p:cNvSpPr>
            <a:spLocks noGrp="1"/>
          </p:cNvSpPr>
          <p:nvPr>
            <p:ph type="title"/>
          </p:nvPr>
        </p:nvSpPr>
        <p:spPr>
          <a:xfrm>
            <a:off x="914400" y="1371600"/>
            <a:ext cx="4308337" cy="1314443"/>
          </a:xfrm>
        </p:spPr>
        <p:txBody>
          <a:bodyPr>
            <a:normAutofit/>
          </a:bodyPr>
          <a:lstStyle/>
          <a:p>
            <a:pPr>
              <a:lnSpc>
                <a:spcPct val="90000"/>
              </a:lnSpc>
            </a:pPr>
            <a:r>
              <a:rPr lang="en-US" sz="2800"/>
              <a:t>  </a:t>
            </a:r>
            <a:br>
              <a:rPr lang="en-US" sz="2800"/>
            </a:br>
            <a:br>
              <a:rPr lang="en-US" sz="2800"/>
            </a:br>
            <a:endParaRPr lang="en-US" sz="2800"/>
          </a:p>
        </p:txBody>
      </p:sp>
      <p:cxnSp>
        <p:nvCxnSpPr>
          <p:cNvPr id="16" name="Straight Connector 15">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964B92CD-9457-480C-9A3C-76BD86CAC374}"/>
              </a:ext>
            </a:extLst>
          </p:cNvPr>
          <p:cNvSpPr>
            <a:spLocks noGrp="1"/>
          </p:cNvSpPr>
          <p:nvPr>
            <p:ph idx="1"/>
          </p:nvPr>
        </p:nvSpPr>
        <p:spPr>
          <a:xfrm>
            <a:off x="914399" y="1129556"/>
            <a:ext cx="4308339" cy="4812274"/>
          </a:xfrm>
        </p:spPr>
        <p:txBody>
          <a:bodyPr>
            <a:normAutofit/>
          </a:bodyPr>
          <a:lstStyle/>
          <a:p>
            <a:r>
              <a:rPr lang="en-US" dirty="0">
                <a:latin typeface="Times New Roman" panose="02020603050405020304" pitchFamily="18" charset="0"/>
                <a:cs typeface="Times New Roman" panose="02020603050405020304" pitchFamily="18" charset="0"/>
              </a:rPr>
              <a:t>We have Define the </a:t>
            </a:r>
            <a:r>
              <a:rPr lang="en-US" dirty="0" err="1">
                <a:latin typeface="Times New Roman" panose="02020603050405020304" pitchFamily="18" charset="0"/>
                <a:cs typeface="Times New Roman" panose="02020603050405020304" pitchFamily="18" charset="0"/>
              </a:rPr>
              <a:t>plot_distance</a:t>
            </a:r>
            <a:r>
              <a:rPr lang="en-US" dirty="0">
                <a:latin typeface="Times New Roman" panose="02020603050405020304" pitchFamily="18" charset="0"/>
                <a:cs typeface="Times New Roman" panose="02020603050405020304" pitchFamily="18" charset="0"/>
              </a:rPr>
              <a:t> function and taken people co-ordinate and image.</a:t>
            </a:r>
          </a:p>
          <a:p>
            <a:r>
              <a:rPr lang="en-US" dirty="0">
                <a:latin typeface="Times New Roman" panose="02020603050405020304" pitchFamily="18" charset="0"/>
                <a:cs typeface="Times New Roman" panose="02020603050405020304" pitchFamily="18" charset="0"/>
              </a:rPr>
              <a:t>In pictorial we have shown how the distance has been calculated.</a:t>
            </a:r>
          </a:p>
          <a:p>
            <a:r>
              <a:rPr lang="en-US" dirty="0">
                <a:latin typeface="Times New Roman" panose="02020603050405020304" pitchFamily="18" charset="0"/>
                <a:cs typeface="Times New Roman" panose="02020603050405020304" pitchFamily="18" charset="0"/>
              </a:rPr>
              <a:t>Also, we have given condition that what distance should be there between two people so that it will show high risk or low risk</a:t>
            </a:r>
          </a:p>
        </p:txBody>
      </p:sp>
      <p:pic>
        <p:nvPicPr>
          <p:cNvPr id="4" name="Picture 3">
            <a:extLst>
              <a:ext uri="{FF2B5EF4-FFF2-40B4-BE49-F238E27FC236}">
                <a16:creationId xmlns:a16="http://schemas.microsoft.com/office/drawing/2014/main" id="{2C64EC0C-9F7F-4B01-A95F-88C6F9974F27}"/>
              </a:ext>
            </a:extLst>
          </p:cNvPr>
          <p:cNvPicPr>
            <a:picLocks noChangeAspect="1"/>
          </p:cNvPicPr>
          <p:nvPr/>
        </p:nvPicPr>
        <p:blipFill>
          <a:blip r:embed="rId2"/>
          <a:stretch>
            <a:fillRect/>
          </a:stretch>
        </p:blipFill>
        <p:spPr>
          <a:xfrm>
            <a:off x="6466158" y="142611"/>
            <a:ext cx="4308340" cy="3393082"/>
          </a:xfrm>
          <a:prstGeom prst="rect">
            <a:avLst/>
          </a:prstGeom>
        </p:spPr>
      </p:pic>
      <p:pic>
        <p:nvPicPr>
          <p:cNvPr id="8" name="Picture 7">
            <a:extLst>
              <a:ext uri="{FF2B5EF4-FFF2-40B4-BE49-F238E27FC236}">
                <a16:creationId xmlns:a16="http://schemas.microsoft.com/office/drawing/2014/main" id="{191AF145-51CA-4A92-A510-F87FABCD7604}"/>
              </a:ext>
            </a:extLst>
          </p:cNvPr>
          <p:cNvPicPr>
            <a:picLocks noChangeAspect="1"/>
          </p:cNvPicPr>
          <p:nvPr/>
        </p:nvPicPr>
        <p:blipFill>
          <a:blip r:embed="rId3"/>
          <a:stretch>
            <a:fillRect/>
          </a:stretch>
        </p:blipFill>
        <p:spPr>
          <a:xfrm>
            <a:off x="6466159" y="3562511"/>
            <a:ext cx="4308340" cy="3152878"/>
          </a:xfrm>
          <a:prstGeom prst="rect">
            <a:avLst/>
          </a:prstGeom>
        </p:spPr>
      </p:pic>
    </p:spTree>
    <p:extLst>
      <p:ext uri="{BB962C8B-B14F-4D97-AF65-F5344CB8AC3E}">
        <p14:creationId xmlns:p14="http://schemas.microsoft.com/office/powerpoint/2010/main" val="126844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DD737-C510-304C-BE1A-7714F2577116}"/>
              </a:ext>
            </a:extLst>
          </p:cNvPr>
          <p:cNvSpPr>
            <a:spLocks noGrp="1"/>
          </p:cNvSpPr>
          <p:nvPr>
            <p:ph type="title"/>
          </p:nvPr>
        </p:nvSpPr>
        <p:spPr>
          <a:xfrm>
            <a:off x="914400" y="1190625"/>
            <a:ext cx="4308337" cy="1314443"/>
          </a:xfrm>
        </p:spPr>
        <p:txBody>
          <a:bodyPr>
            <a:normAutofit/>
          </a:bodyPr>
          <a:lstStyle/>
          <a:p>
            <a:r>
              <a:rPr lang="en-US" dirty="0"/>
              <a:t>Output-</a:t>
            </a:r>
          </a:p>
        </p:txBody>
      </p:sp>
      <p:cxnSp>
        <p:nvCxnSpPr>
          <p:cNvPr id="16" name="Straight Connector 15">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 name="crowd">
            <a:hlinkClick r:id="" action="ppaction://media"/>
            <a:extLst>
              <a:ext uri="{FF2B5EF4-FFF2-40B4-BE49-F238E27FC236}">
                <a16:creationId xmlns:a16="http://schemas.microsoft.com/office/drawing/2014/main" id="{F64D7B70-9278-4A0B-8BB6-B4FDE522A9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5699" y="2000250"/>
            <a:ext cx="7762875" cy="4366617"/>
          </a:xfrm>
          <a:prstGeom prst="rect">
            <a:avLst/>
          </a:prstGeom>
        </p:spPr>
      </p:pic>
    </p:spTree>
    <p:extLst>
      <p:ext uri="{BB962C8B-B14F-4D97-AF65-F5344CB8AC3E}">
        <p14:creationId xmlns:p14="http://schemas.microsoft.com/office/powerpoint/2010/main" val="346635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C1B93-B2FC-5343-A54F-AE881063A55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0BF5764-7C73-1740-B271-5BF31BF1BB46}"/>
              </a:ext>
            </a:extLst>
          </p:cNvPr>
          <p:cNvSpPr>
            <a:spLocks noGrp="1"/>
          </p:cNvSpPr>
          <p:nvPr>
            <p:ph idx="1"/>
          </p:nvPr>
        </p:nvSpPr>
        <p:spPr/>
        <p:txBody>
          <a:bodyPr>
            <a:normAutofit lnSpcReduction="10000"/>
          </a:bodyPr>
          <a:lstStyle/>
          <a:p>
            <a:r>
              <a:rPr lang="en-US" dirty="0">
                <a:solidFill>
                  <a:schemeClr val="bg2">
                    <a:lumMod val="50000"/>
                  </a:schemeClr>
                </a:solidFill>
                <a:hlinkClick r:id="rId2">
                  <a:extLst>
                    <a:ext uri="{A12FA001-AC4F-418D-AE19-62706E023703}">
                      <ahyp:hlinkClr xmlns:ahyp="http://schemas.microsoft.com/office/drawing/2018/hyperlinkcolor" val="tx"/>
                    </a:ext>
                  </a:extLst>
                </a:hlinkClick>
              </a:rPr>
              <a:t>https://github.com/ultralytics/yolov5/blob/master/utils/activations.py</a:t>
            </a:r>
            <a:endParaRPr lang="en-US" dirty="0">
              <a:solidFill>
                <a:schemeClr val="bg2">
                  <a:lumMod val="50000"/>
                </a:schemeClr>
              </a:solidFill>
            </a:endParaRPr>
          </a:p>
          <a:p>
            <a:r>
              <a:rPr lang="en-US" dirty="0">
                <a:solidFill>
                  <a:schemeClr val="bg2">
                    <a:lumMod val="50000"/>
                  </a:schemeClr>
                </a:solidFill>
                <a:hlinkClick r:id="rId3">
                  <a:extLst>
                    <a:ext uri="{A12FA001-AC4F-418D-AE19-62706E023703}">
                      <ahyp:hlinkClr xmlns:ahyp="http://schemas.microsoft.com/office/drawing/2018/hyperlinkcolor" val="tx"/>
                    </a:ext>
                  </a:extLst>
                </a:hlinkClick>
              </a:rPr>
              <a:t>https://colab.research.google.com/github/ultralytics/yolov5/blob/master/tutorial.ipynb</a:t>
            </a:r>
            <a:endParaRPr lang="en-US" dirty="0">
              <a:solidFill>
                <a:schemeClr val="bg2">
                  <a:lumMod val="50000"/>
                </a:schemeClr>
              </a:solidFill>
            </a:endParaRPr>
          </a:p>
          <a:p>
            <a:r>
              <a:rPr lang="en-US" dirty="0">
                <a:solidFill>
                  <a:schemeClr val="bg2">
                    <a:lumMod val="50000"/>
                  </a:schemeClr>
                </a:solidFill>
                <a:hlinkClick r:id="rId4">
                  <a:extLst>
                    <a:ext uri="{A12FA001-AC4F-418D-AE19-62706E023703}">
                      <ahyp:hlinkClr xmlns:ahyp="http://schemas.microsoft.com/office/drawing/2018/hyperlinkcolor" val="tx"/>
                    </a:ext>
                  </a:extLst>
                </a:hlinkClick>
              </a:rPr>
              <a:t>https://docs.ultralytics.com</a:t>
            </a:r>
            <a:endParaRPr lang="en-US" dirty="0">
              <a:solidFill>
                <a:schemeClr val="bg2">
                  <a:lumMod val="50000"/>
                </a:schemeClr>
              </a:solidFill>
            </a:endParaRPr>
          </a:p>
          <a:p>
            <a:r>
              <a:rPr lang="en-US" dirty="0">
                <a:solidFill>
                  <a:schemeClr val="bg2">
                    <a:lumMod val="50000"/>
                  </a:schemeClr>
                </a:solidFill>
                <a:hlinkClick r:id="rId5">
                  <a:extLst>
                    <a:ext uri="{A12FA001-AC4F-418D-AE19-62706E023703}">
                      <ahyp:hlinkClr xmlns:ahyp="http://schemas.microsoft.com/office/drawing/2018/hyperlinkcolor" val="tx"/>
                    </a:ext>
                  </a:extLst>
                </a:hlinkClick>
              </a:rPr>
              <a:t>https://towardsdatascience.com/the-practical-guide-for-object-detection-with-yolov5-algorithm-74c04aac4843</a:t>
            </a:r>
            <a:endParaRPr lang="en-US" dirty="0">
              <a:solidFill>
                <a:schemeClr val="bg2">
                  <a:lumMod val="50000"/>
                </a:schemeClr>
              </a:solidFill>
            </a:endParaRPr>
          </a:p>
          <a:p>
            <a:pPr>
              <a:lnSpc>
                <a:spcPct val="130000"/>
              </a:lnSpc>
            </a:pPr>
            <a:r>
              <a:rPr lang="en-US" dirty="0">
                <a:solidFill>
                  <a:schemeClr val="bg2">
                    <a:lumMod val="50000"/>
                  </a:schemeClr>
                </a:solidFill>
                <a:hlinkClick r:id="rId6">
                  <a:extLst>
                    <a:ext uri="{A12FA001-AC4F-418D-AE19-62706E023703}">
                      <ahyp:hlinkClr xmlns:ahyp="http://schemas.microsoft.com/office/drawing/2018/hyperlinkcolor" val="tx"/>
                    </a:ext>
                  </a:extLst>
                </a:hlinkClick>
              </a:rPr>
              <a:t>https://</a:t>
            </a:r>
            <a:r>
              <a:rPr lang="en-US" dirty="0" err="1">
                <a:solidFill>
                  <a:schemeClr val="bg2">
                    <a:lumMod val="50000"/>
                  </a:schemeClr>
                </a:solidFill>
                <a:hlinkClick r:id="rId6">
                  <a:extLst>
                    <a:ext uri="{A12FA001-AC4F-418D-AE19-62706E023703}">
                      <ahyp:hlinkClr xmlns:ahyp="http://schemas.microsoft.com/office/drawing/2018/hyperlinkcolor" val="tx"/>
                    </a:ext>
                  </a:extLst>
                </a:hlinkClick>
              </a:rPr>
              <a:t>towardsdatascience.com</a:t>
            </a:r>
            <a:r>
              <a:rPr lang="en-US" dirty="0">
                <a:solidFill>
                  <a:schemeClr val="bg2">
                    <a:lumMod val="50000"/>
                  </a:schemeClr>
                </a:solidFill>
                <a:hlinkClick r:id="rId6">
                  <a:extLst>
                    <a:ext uri="{A12FA001-AC4F-418D-AE19-62706E023703}">
                      <ahyp:hlinkClr xmlns:ahyp="http://schemas.microsoft.com/office/drawing/2018/hyperlinkcolor" val="tx"/>
                    </a:ext>
                  </a:extLst>
                </a:hlinkClick>
              </a:rPr>
              <a:t>/how-to-create-an-end-to-end-object-detector-using-yolov5-35fbb1a02810</a:t>
            </a:r>
            <a:endParaRPr lang="en-US" dirty="0">
              <a:solidFill>
                <a:schemeClr val="bg2">
                  <a:lumMod val="50000"/>
                </a:schemeClr>
              </a:solidFill>
            </a:endParaRPr>
          </a:p>
        </p:txBody>
      </p:sp>
    </p:spTree>
    <p:extLst>
      <p:ext uri="{BB962C8B-B14F-4D97-AF65-F5344CB8AC3E}">
        <p14:creationId xmlns:p14="http://schemas.microsoft.com/office/powerpoint/2010/main" val="277261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E95E2-5F68-5C4E-9CAE-BEE9FEC00EE8}"/>
              </a:ext>
            </a:extLst>
          </p:cNvPr>
          <p:cNvSpPr>
            <a:spLocks noGrp="1"/>
          </p:cNvSpPr>
          <p:nvPr>
            <p:ph type="title"/>
          </p:nvPr>
        </p:nvSpPr>
        <p:spPr>
          <a:xfrm>
            <a:off x="914401" y="914400"/>
            <a:ext cx="4035055" cy="2996649"/>
          </a:xfrm>
        </p:spPr>
        <p:txBody>
          <a:bodyPr vert="horz" lIns="91440" tIns="45720" rIns="91440" bIns="45720" rtlCol="0" anchor="t">
            <a:normAutofit/>
          </a:bodyPr>
          <a:lstStyle/>
          <a:p>
            <a:r>
              <a:rPr lang="en-US" dirty="0"/>
              <a:t>  </a:t>
            </a:r>
          </a:p>
        </p:txBody>
      </p:sp>
      <p:sp>
        <p:nvSpPr>
          <p:cNvPr id="3" name="Content Placeholder 2">
            <a:extLst>
              <a:ext uri="{FF2B5EF4-FFF2-40B4-BE49-F238E27FC236}">
                <a16:creationId xmlns:a16="http://schemas.microsoft.com/office/drawing/2014/main" id="{DBD462B2-322D-4145-84E9-EB4B63E2A491}"/>
              </a:ext>
            </a:extLst>
          </p:cNvPr>
          <p:cNvSpPr>
            <a:spLocks noGrp="1"/>
          </p:cNvSpPr>
          <p:nvPr>
            <p:ph idx="1"/>
          </p:nvPr>
        </p:nvSpPr>
        <p:spPr>
          <a:xfrm>
            <a:off x="914401" y="5248504"/>
            <a:ext cx="4035055" cy="950275"/>
          </a:xfrm>
        </p:spPr>
        <p:txBody>
          <a:bodyPr vert="horz" lIns="91440" tIns="45720" rIns="91440" bIns="45720" rtlCol="0" anchor="t">
            <a:normAutofit/>
          </a:bodyPr>
          <a:lstStyle/>
          <a:p>
            <a:pPr marL="0" indent="0">
              <a:lnSpc>
                <a:spcPct val="130000"/>
              </a:lnSpc>
              <a:buNone/>
            </a:pPr>
            <a:r>
              <a:rPr lang="en-US" sz="1800" b="1" cap="all" spc="300" dirty="0"/>
              <a:t>Thank You</a:t>
            </a:r>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phic 6" descr="Smiling Face with No Fill">
            <a:extLst>
              <a:ext uri="{FF2B5EF4-FFF2-40B4-BE49-F238E27FC236}">
                <a16:creationId xmlns:a16="http://schemas.microsoft.com/office/drawing/2014/main" id="{553B8DE9-91BA-B25D-B52F-33936C1292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3019" y="643468"/>
            <a:ext cx="5571064" cy="5571064"/>
          </a:xfrm>
          <a:prstGeom prst="rect">
            <a:avLst/>
          </a:prstGeom>
        </p:spPr>
      </p:pic>
    </p:spTree>
    <p:extLst>
      <p:ext uri="{BB962C8B-B14F-4D97-AF65-F5344CB8AC3E}">
        <p14:creationId xmlns:p14="http://schemas.microsoft.com/office/powerpoint/2010/main" val="3146933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58F84-6E73-8849-A4C1-565AC422DF17}"/>
              </a:ext>
            </a:extLst>
          </p:cNvPr>
          <p:cNvSpPr>
            <a:spLocks noGrp="1"/>
          </p:cNvSpPr>
          <p:nvPr>
            <p:ph type="title"/>
          </p:nvPr>
        </p:nvSpPr>
        <p:spPr>
          <a:xfrm>
            <a:off x="914402" y="914400"/>
            <a:ext cx="4766661" cy="1852323"/>
          </a:xfrm>
        </p:spPr>
        <p:txBody>
          <a:bodyPr>
            <a:normAutofit/>
          </a:bodyPr>
          <a:lstStyle/>
          <a:p>
            <a:r>
              <a:rPr lang="en-US" sz="28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53D5D52-A096-CD48-BF76-0A4279D907B1}"/>
              </a:ext>
            </a:extLst>
          </p:cNvPr>
          <p:cNvSpPr>
            <a:spLocks noGrp="1"/>
          </p:cNvSpPr>
          <p:nvPr>
            <p:ph idx="1"/>
          </p:nvPr>
        </p:nvSpPr>
        <p:spPr>
          <a:xfrm>
            <a:off x="914400" y="2111191"/>
            <a:ext cx="4766661" cy="3830640"/>
          </a:xfrm>
        </p:spPr>
        <p:txBody>
          <a:bodyPr>
            <a:noAutofit/>
          </a:bodyPr>
          <a:lstStyle/>
          <a:p>
            <a:pPr>
              <a:lnSpc>
                <a:spcPct val="110000"/>
              </a:lnSpc>
            </a:pPr>
            <a:r>
              <a:rPr lang="en-US" sz="1600" dirty="0">
                <a:latin typeface="Times New Roman" panose="02020603050405020304" pitchFamily="18" charset="0"/>
                <a:cs typeface="Times New Roman" panose="02020603050405020304" pitchFamily="18" charset="0"/>
              </a:rPr>
              <a:t>YOLO stands for You Only Look Once, this algorithm is used for Object Detection as well as Object Tracking, this research uses YOLO for calculating the social distancing with the help of Object Detection, the model was trained and used for object detection as well as object tracking.</a:t>
            </a:r>
          </a:p>
          <a:p>
            <a:pPr>
              <a:lnSpc>
                <a:spcPct val="110000"/>
              </a:lnSpc>
            </a:pPr>
            <a:r>
              <a:rPr lang="en-US" sz="1600" dirty="0">
                <a:latin typeface="Times New Roman" panose="02020603050405020304" pitchFamily="18" charset="0"/>
                <a:cs typeface="Times New Roman" panose="02020603050405020304" pitchFamily="18" charset="0"/>
              </a:rPr>
              <a:t>There are different types of algorithms available, YOLO stands out from all the other present currently.</a:t>
            </a:r>
          </a:p>
          <a:p>
            <a:pPr>
              <a:lnSpc>
                <a:spcPct val="110000"/>
              </a:lnSpc>
            </a:pPr>
            <a:r>
              <a:rPr lang="en-US" sz="1600" dirty="0">
                <a:latin typeface="Times New Roman" panose="02020603050405020304" pitchFamily="18" charset="0"/>
                <a:cs typeface="Times New Roman" panose="02020603050405020304" pitchFamily="18" charset="0"/>
              </a:rPr>
              <a:t>The calculations are done by measuring the centroid distance between the pedestrians, this will represent whether the pedestrians in the video follow sufficient social distance </a:t>
            </a:r>
          </a:p>
          <a:p>
            <a:pPr>
              <a:lnSpc>
                <a:spcPct val="110000"/>
              </a:lnSpc>
            </a:pPr>
            <a:endParaRPr lang="en-US" sz="1600" dirty="0">
              <a:latin typeface="Times New Roman" panose="02020603050405020304" pitchFamily="18" charset="0"/>
              <a:cs typeface="Times New Roman" panose="02020603050405020304" pitchFamily="18" charset="0"/>
            </a:endParaRPr>
          </a:p>
        </p:txBody>
      </p:sp>
      <p:pic>
        <p:nvPicPr>
          <p:cNvPr id="5" name="Picture 4" descr="Graphical user interface&#10;&#10;Description automatically generated with low confidence">
            <a:extLst>
              <a:ext uri="{FF2B5EF4-FFF2-40B4-BE49-F238E27FC236}">
                <a16:creationId xmlns:a16="http://schemas.microsoft.com/office/drawing/2014/main" id="{92BFC104-A852-D046-8F41-93D4951B75B2}"/>
              </a:ext>
            </a:extLst>
          </p:cNvPr>
          <p:cNvPicPr>
            <a:picLocks noChangeAspect="1"/>
          </p:cNvPicPr>
          <p:nvPr/>
        </p:nvPicPr>
        <p:blipFill rotWithShape="1">
          <a:blip r:embed="rId2"/>
          <a:srcRect l="402" r="8098" b="2"/>
          <a:stretch/>
        </p:blipFill>
        <p:spPr>
          <a:xfrm>
            <a:off x="6510938" y="1009650"/>
            <a:ext cx="5681061" cy="4656484"/>
          </a:xfrm>
          <a:prstGeom prst="rect">
            <a:avLst/>
          </a:prstGeom>
        </p:spPr>
      </p:pic>
      <p:cxnSp>
        <p:nvCxnSpPr>
          <p:cNvPr id="12" name="Straight Connector 11">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510936" y="5666135"/>
            <a:ext cx="5681065"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4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7995-B879-244C-BA63-DE4F2E9BE8E4}"/>
              </a:ext>
            </a:extLst>
          </p:cNvPr>
          <p:cNvSpPr>
            <a:spLocks noGrp="1"/>
          </p:cNvSpPr>
          <p:nvPr>
            <p:ph type="title"/>
          </p:nvPr>
        </p:nvSpPr>
        <p:spPr>
          <a:xfrm>
            <a:off x="914400" y="1031001"/>
            <a:ext cx="4308337" cy="1314443"/>
          </a:xfrm>
        </p:spPr>
        <p:txBody>
          <a:bodyPr>
            <a:normAutofit/>
          </a:bodyPr>
          <a:lstStyle/>
          <a:p>
            <a:r>
              <a:rPr lang="en-US" sz="2800" dirty="0">
                <a:latin typeface="Times New Roman" panose="02020603050405020304" pitchFamily="18" charset="0"/>
                <a:cs typeface="Times New Roman" panose="02020603050405020304" pitchFamily="18" charset="0"/>
              </a:rPr>
              <a:t>Dataset Information</a:t>
            </a:r>
          </a:p>
        </p:txBody>
      </p:sp>
      <p:cxnSp>
        <p:nvCxnSpPr>
          <p:cNvPr id="46" name="Straight Connector 4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BFE026-B511-FC4B-8DD9-6216D94AEAB3}"/>
              </a:ext>
            </a:extLst>
          </p:cNvPr>
          <p:cNvSpPr>
            <a:spLocks noGrp="1"/>
          </p:cNvSpPr>
          <p:nvPr>
            <p:ph idx="1"/>
          </p:nvPr>
        </p:nvSpPr>
        <p:spPr>
          <a:xfrm>
            <a:off x="578123" y="1671470"/>
            <a:ext cx="5432152" cy="4329953"/>
          </a:xfrm>
        </p:spPr>
        <p:txBody>
          <a:bodyPr>
            <a:noAutofit/>
          </a:bodyPr>
          <a:lstStyle/>
          <a:p>
            <a:pPr>
              <a:lnSpc>
                <a:spcPct val="110000"/>
              </a:lnSpc>
            </a:pPr>
            <a:r>
              <a:rPr lang="en-US" sz="1600" dirty="0">
                <a:latin typeface="Times New Roman" panose="02020603050405020304" pitchFamily="18" charset="0"/>
                <a:cs typeface="Times New Roman" panose="02020603050405020304" pitchFamily="18" charset="0"/>
              </a:rPr>
              <a:t>The COCO (Common Objects in Context )data-set is used in our project, which is a large –scale object detection dataset published by Microsoft.</a:t>
            </a:r>
          </a:p>
          <a:p>
            <a:pPr>
              <a:lnSpc>
                <a:spcPct val="110000"/>
              </a:lnSpc>
            </a:pPr>
            <a:r>
              <a:rPr lang="en-US" sz="1600" dirty="0">
                <a:latin typeface="Times New Roman" panose="02020603050405020304" pitchFamily="18" charset="0"/>
                <a:cs typeface="Times New Roman" panose="02020603050405020304" pitchFamily="18" charset="0"/>
              </a:rPr>
              <a:t> The COCO dataset contains challenging, high-quality visual datasets for computer vision, mostly state-of-the-art neural networks. </a:t>
            </a:r>
          </a:p>
          <a:p>
            <a:pPr>
              <a:lnSpc>
                <a:spcPct val="110000"/>
              </a:lnSpc>
            </a:pPr>
            <a:r>
              <a:rPr lang="en-US" sz="1600" dirty="0">
                <a:latin typeface="Times New Roman" panose="02020603050405020304" pitchFamily="18" charset="0"/>
                <a:cs typeface="Times New Roman" panose="02020603050405020304" pitchFamily="18" charset="0"/>
              </a:rPr>
              <a:t>The format of the COCO dataset is automatically interpreted by advanced libraries.</a:t>
            </a:r>
          </a:p>
          <a:p>
            <a:pPr>
              <a:lnSpc>
                <a:spcPct val="110000"/>
              </a:lnSpc>
            </a:pPr>
            <a:r>
              <a:rPr lang="en-US" sz="1600" dirty="0">
                <a:latin typeface="Times New Roman" panose="02020603050405020304" pitchFamily="18" charset="0"/>
                <a:cs typeface="Times New Roman" panose="02020603050405020304" pitchFamily="18" charset="0"/>
              </a:rPr>
              <a:t>We downloaded the dataset from this link: </a:t>
            </a:r>
            <a:r>
              <a:rPr lang="en-US" sz="1600" dirty="0">
                <a:latin typeface="Times New Roman" panose="02020603050405020304" pitchFamily="18" charset="0"/>
                <a:cs typeface="Times New Roman" panose="02020603050405020304" pitchFamily="18" charset="0"/>
                <a:hlinkClick r:id="rId2"/>
              </a:rPr>
              <a:t>Coco Dataset</a:t>
            </a:r>
            <a:r>
              <a:rPr lang="en-US" sz="1600" dirty="0">
                <a:latin typeface="Times New Roman" panose="02020603050405020304" pitchFamily="18" charset="0"/>
                <a:cs typeface="Times New Roman" panose="02020603050405020304" pitchFamily="18" charset="0"/>
              </a:rPr>
              <a:t> and </a:t>
            </a:r>
            <a:r>
              <a:rPr lang="en-US" sz="1600" dirty="0">
                <a:latin typeface="Times New Roman" panose="02020603050405020304" pitchFamily="18" charset="0"/>
                <a:cs typeface="Times New Roman" panose="02020603050405020304" pitchFamily="18" charset="0"/>
                <a:hlinkClick r:id="rId3"/>
              </a:rPr>
              <a:t>Coco128 Dataset</a:t>
            </a:r>
            <a:endParaRPr lang="en-US" sz="1600" dirty="0">
              <a:latin typeface="Times New Roman" panose="02020603050405020304" pitchFamily="18" charset="0"/>
              <a:cs typeface="Times New Roman" panose="02020603050405020304" pitchFamily="18" charset="0"/>
            </a:endParaRPr>
          </a:p>
          <a:p>
            <a:pPr>
              <a:lnSpc>
                <a:spcPct val="110000"/>
              </a:lnSpc>
            </a:pPr>
            <a:r>
              <a:rPr lang="en-US" sz="1600" dirty="0" err="1">
                <a:latin typeface="Times New Roman" panose="02020603050405020304" pitchFamily="18" charset="0"/>
                <a:cs typeface="Times New Roman" panose="02020603050405020304" pitchFamily="18" charset="0"/>
              </a:rPr>
              <a:t>Coco.yaml</a:t>
            </a:r>
            <a:r>
              <a:rPr lang="en-US" sz="1600" dirty="0">
                <a:latin typeface="Times New Roman" panose="02020603050405020304" pitchFamily="18" charset="0"/>
                <a:cs typeface="Times New Roman" panose="02020603050405020304" pitchFamily="18" charset="0"/>
              </a:rPr>
              <a:t> contains 118k train Images with certain classes shown in picture.</a:t>
            </a:r>
          </a:p>
          <a:p>
            <a:pPr>
              <a:lnSpc>
                <a:spcPct val="110000"/>
              </a:lnSpc>
            </a:pPr>
            <a:r>
              <a:rPr lang="en-US" sz="1600" dirty="0">
                <a:latin typeface="Times New Roman" panose="02020603050405020304" pitchFamily="18" charset="0"/>
                <a:cs typeface="Times New Roman" panose="02020603050405020304" pitchFamily="18" charset="0"/>
              </a:rPr>
              <a:t>Coco128.yaml contain 128 Images with certain classes shown in picture.</a:t>
            </a:r>
          </a:p>
          <a:p>
            <a:pPr>
              <a:lnSpc>
                <a:spcPct val="110000"/>
              </a:lnSpc>
            </a:pPr>
            <a:endParaRPr lang="en-US" sz="1600" dirty="0">
              <a:latin typeface="Times New Roman" panose="02020603050405020304" pitchFamily="18" charset="0"/>
              <a:cs typeface="Times New Roman" panose="02020603050405020304" pitchFamily="18" charset="0"/>
            </a:endParaRPr>
          </a:p>
          <a:p>
            <a:pPr>
              <a:lnSpc>
                <a:spcPct val="110000"/>
              </a:lnSpc>
            </a:pPr>
            <a:endParaRPr lang="en-US" sz="1600" dirty="0">
              <a:latin typeface="Times New Roman" panose="02020603050405020304" pitchFamily="18" charset="0"/>
              <a:cs typeface="Times New Roman" panose="02020603050405020304" pitchFamily="18" charset="0"/>
            </a:endParaRPr>
          </a:p>
        </p:txBody>
      </p:sp>
      <p:pic>
        <p:nvPicPr>
          <p:cNvPr id="5" name="Picture 4" descr="Text&#10;&#10;Description automatically generated">
            <a:extLst>
              <a:ext uri="{FF2B5EF4-FFF2-40B4-BE49-F238E27FC236}">
                <a16:creationId xmlns:a16="http://schemas.microsoft.com/office/drawing/2014/main" id="{CCDA225C-66BE-4241-B8F6-A3D969B5A867}"/>
              </a:ext>
            </a:extLst>
          </p:cNvPr>
          <p:cNvPicPr>
            <a:picLocks noChangeAspect="1"/>
          </p:cNvPicPr>
          <p:nvPr/>
        </p:nvPicPr>
        <p:blipFill rotWithShape="1">
          <a:blip r:embed="rId4"/>
          <a:srcRect l="4794" r="29682" b="1"/>
          <a:stretch/>
        </p:blipFill>
        <p:spPr>
          <a:xfrm>
            <a:off x="6296712" y="1122367"/>
            <a:ext cx="5077787" cy="2375859"/>
          </a:xfrm>
          <a:prstGeom prst="rect">
            <a:avLst/>
          </a:prstGeom>
        </p:spPr>
      </p:pic>
      <p:pic>
        <p:nvPicPr>
          <p:cNvPr id="13" name="Picture 12" descr="Text&#10;&#10;Description automatically generated">
            <a:extLst>
              <a:ext uri="{FF2B5EF4-FFF2-40B4-BE49-F238E27FC236}">
                <a16:creationId xmlns:a16="http://schemas.microsoft.com/office/drawing/2014/main" id="{2CAEC381-B0C4-114B-A75F-29A2210B4BEB}"/>
              </a:ext>
            </a:extLst>
          </p:cNvPr>
          <p:cNvPicPr>
            <a:picLocks noChangeAspect="1"/>
          </p:cNvPicPr>
          <p:nvPr/>
        </p:nvPicPr>
        <p:blipFill rotWithShape="1">
          <a:blip r:embed="rId5"/>
          <a:srcRect t="12972" r="-2" b="-2"/>
          <a:stretch/>
        </p:blipFill>
        <p:spPr>
          <a:xfrm>
            <a:off x="6296713" y="4147956"/>
            <a:ext cx="5077788" cy="2421467"/>
          </a:xfrm>
          <a:prstGeom prst="rect">
            <a:avLst/>
          </a:prstGeom>
        </p:spPr>
      </p:pic>
      <p:sp>
        <p:nvSpPr>
          <p:cNvPr id="16" name="TextBox 15">
            <a:extLst>
              <a:ext uri="{FF2B5EF4-FFF2-40B4-BE49-F238E27FC236}">
                <a16:creationId xmlns:a16="http://schemas.microsoft.com/office/drawing/2014/main" id="{97278AF5-C891-A246-9F73-4F1AE19563AB}"/>
              </a:ext>
            </a:extLst>
          </p:cNvPr>
          <p:cNvSpPr txBox="1"/>
          <p:nvPr/>
        </p:nvSpPr>
        <p:spPr>
          <a:xfrm>
            <a:off x="6804212" y="3778624"/>
            <a:ext cx="1191352"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Coco.yaml</a:t>
            </a:r>
            <a:endParaRPr lang="en-US" dirty="0"/>
          </a:p>
        </p:txBody>
      </p:sp>
      <p:sp>
        <p:nvSpPr>
          <p:cNvPr id="17" name="TextBox 16">
            <a:extLst>
              <a:ext uri="{FF2B5EF4-FFF2-40B4-BE49-F238E27FC236}">
                <a16:creationId xmlns:a16="http://schemas.microsoft.com/office/drawing/2014/main" id="{91994E42-BA64-CD42-BAC2-0B9EA8DDC74F}"/>
              </a:ext>
            </a:extLst>
          </p:cNvPr>
          <p:cNvSpPr txBox="1"/>
          <p:nvPr/>
        </p:nvSpPr>
        <p:spPr>
          <a:xfrm>
            <a:off x="6965576" y="753035"/>
            <a:ext cx="153760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Coco128.yaml</a:t>
            </a:r>
            <a:endParaRPr lang="en-US" dirty="0"/>
          </a:p>
        </p:txBody>
      </p:sp>
    </p:spTree>
    <p:extLst>
      <p:ext uri="{BB962C8B-B14F-4D97-AF65-F5344CB8AC3E}">
        <p14:creationId xmlns:p14="http://schemas.microsoft.com/office/powerpoint/2010/main" val="411828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644F33-4C61-9249-B7CD-2CEE134D1114}"/>
              </a:ext>
            </a:extLst>
          </p:cNvPr>
          <p:cNvSpPr>
            <a:spLocks noGrp="1"/>
          </p:cNvSpPr>
          <p:nvPr>
            <p:ph type="title"/>
          </p:nvPr>
        </p:nvSpPr>
        <p:spPr>
          <a:xfrm>
            <a:off x="914400" y="1371600"/>
            <a:ext cx="5181600" cy="1314443"/>
          </a:xfrm>
        </p:spPr>
        <p:txBody>
          <a:bodyPr>
            <a:normAutofit/>
          </a:bodyPr>
          <a:lstStyle/>
          <a:p>
            <a:r>
              <a:rPr lang="en-US" sz="2800" dirty="0">
                <a:latin typeface="Times New Roman" panose="02020603050405020304" pitchFamily="18" charset="0"/>
                <a:cs typeface="Times New Roman" panose="02020603050405020304" pitchFamily="18" charset="0"/>
              </a:rPr>
              <a:t>Aim:</a:t>
            </a:r>
            <a:r>
              <a:rPr lang="en-US" dirty="0"/>
              <a:t> </a:t>
            </a:r>
          </a:p>
        </p:txBody>
      </p:sp>
      <p:cxnSp>
        <p:nvCxnSpPr>
          <p:cNvPr id="22" name="Straight Connector 18">
            <a:extLst>
              <a:ext uri="{FF2B5EF4-FFF2-40B4-BE49-F238E27FC236}">
                <a16:creationId xmlns:a16="http://schemas.microsoft.com/office/drawing/2014/main" id="{7DC0D673-1F99-4297-849B-F821ED3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A58911-B768-5C48-80B5-D0B35DE642E8}"/>
              </a:ext>
            </a:extLst>
          </p:cNvPr>
          <p:cNvSpPr>
            <a:spLocks noGrp="1"/>
          </p:cNvSpPr>
          <p:nvPr>
            <p:ph idx="1"/>
          </p:nvPr>
        </p:nvSpPr>
        <p:spPr>
          <a:xfrm>
            <a:off x="914398" y="2208613"/>
            <a:ext cx="5791201" cy="3088460"/>
          </a:xfrm>
        </p:spPr>
        <p:txBody>
          <a:bodyPr>
            <a:noAutofit/>
          </a:bodyPr>
          <a:lstStyle/>
          <a:p>
            <a:pPr>
              <a:lnSpc>
                <a:spcPct val="110000"/>
              </a:lnSpc>
            </a:pPr>
            <a:r>
              <a:rPr lang="en-US" sz="1600" dirty="0">
                <a:latin typeface="Times New Roman" panose="02020603050405020304" pitchFamily="18" charset="0"/>
                <a:cs typeface="Times New Roman" panose="02020603050405020304" pitchFamily="18" charset="0"/>
              </a:rPr>
              <a:t>Our aim is to predict the class of an object, bounding box specifying the height and width of the object, X and Y coordinates are obtained by calculating the center of the x and y . </a:t>
            </a:r>
          </a:p>
          <a:p>
            <a:pPr>
              <a:lnSpc>
                <a:spcPct val="110000"/>
              </a:lnSpc>
            </a:pPr>
            <a:r>
              <a:rPr lang="en-US" sz="1600" b="1" dirty="0">
                <a:latin typeface="Times New Roman" panose="02020603050405020304" pitchFamily="18" charset="0"/>
                <a:cs typeface="Times New Roman" panose="02020603050405020304" pitchFamily="18" charset="0"/>
              </a:rPr>
              <a:t>Each annotation data is trained as :    (&lt;object class&gt; &lt;</a:t>
            </a:r>
            <a:r>
              <a:rPr lang="en-US" sz="1600" b="1" dirty="0" err="1">
                <a:latin typeface="Times New Roman" panose="02020603050405020304" pitchFamily="18" charset="0"/>
                <a:cs typeface="Times New Roman" panose="02020603050405020304" pitchFamily="18" charset="0"/>
              </a:rPr>
              <a:t>x_coordinate</a:t>
            </a:r>
            <a:r>
              <a:rPr lang="en-US" sz="1600" b="1" dirty="0">
                <a:latin typeface="Times New Roman" panose="02020603050405020304" pitchFamily="18" charset="0"/>
                <a:cs typeface="Times New Roman" panose="02020603050405020304" pitchFamily="18" charset="0"/>
              </a:rPr>
              <a:t>&gt; &lt;</a:t>
            </a:r>
            <a:r>
              <a:rPr lang="en-US" sz="1600" b="1" dirty="0" err="1">
                <a:latin typeface="Times New Roman" panose="02020603050405020304" pitchFamily="18" charset="0"/>
                <a:cs typeface="Times New Roman" panose="02020603050405020304" pitchFamily="18" charset="0"/>
              </a:rPr>
              <a:t>y_coordinate</a:t>
            </a:r>
            <a:r>
              <a:rPr lang="en-US" sz="1600" b="1" dirty="0">
                <a:latin typeface="Times New Roman" panose="02020603050405020304" pitchFamily="18" charset="0"/>
                <a:cs typeface="Times New Roman" panose="02020603050405020304" pitchFamily="18" charset="0"/>
              </a:rPr>
              <a:t>&gt; &lt;width&gt; &lt;height&gt;).</a:t>
            </a:r>
          </a:p>
          <a:p>
            <a:pPr>
              <a:lnSpc>
                <a:spcPct val="110000"/>
              </a:lnSpc>
            </a:pPr>
            <a:r>
              <a:rPr lang="en-US" sz="1600" dirty="0">
                <a:latin typeface="Times New Roman" panose="02020603050405020304" pitchFamily="18" charset="0"/>
                <a:cs typeface="Times New Roman" panose="02020603050405020304" pitchFamily="18" charset="0"/>
              </a:rPr>
              <a:t>Idea behind this project was Coronavirus had a great impact on various sectors of the world that be Industrial or Transportation or Agriculture, this impact caused the world to stop every sector and ordered to follow strict restrictions for following social distancing &amp; wearing a face mask on a priority basis.</a:t>
            </a:r>
          </a:p>
          <a:p>
            <a:pPr>
              <a:lnSpc>
                <a:spcPct val="110000"/>
              </a:lnSpc>
            </a:pPr>
            <a:endParaRPr lang="en-US" sz="1600" dirty="0"/>
          </a:p>
        </p:txBody>
      </p:sp>
      <p:pic>
        <p:nvPicPr>
          <p:cNvPr id="7" name="Picture 6">
            <a:extLst>
              <a:ext uri="{FF2B5EF4-FFF2-40B4-BE49-F238E27FC236}">
                <a16:creationId xmlns:a16="http://schemas.microsoft.com/office/drawing/2014/main" id="{321E58AF-0A13-8347-90C2-9592450FDD87}"/>
              </a:ext>
            </a:extLst>
          </p:cNvPr>
          <p:cNvPicPr>
            <a:picLocks noChangeAspect="1"/>
          </p:cNvPicPr>
          <p:nvPr/>
        </p:nvPicPr>
        <p:blipFill rotWithShape="1">
          <a:blip r:embed="rId2"/>
          <a:srcRect l="31283" r="2716" b="-2"/>
          <a:stretch/>
        </p:blipFill>
        <p:spPr>
          <a:xfrm>
            <a:off x="6807946" y="1371600"/>
            <a:ext cx="4810442" cy="4810442"/>
          </a:xfrm>
          <a:custGeom>
            <a:avLst/>
            <a:gdLst/>
            <a:ahLst/>
            <a:cxnLst/>
            <a:rect l="l" t="t" r="r" b="b"/>
            <a:pathLst>
              <a:path w="5610348" h="5610348">
                <a:moveTo>
                  <a:pt x="2805174" y="0"/>
                </a:moveTo>
                <a:cubicBezTo>
                  <a:pt x="4354429" y="0"/>
                  <a:pt x="5610348" y="1255919"/>
                  <a:pt x="5610348" y="2805174"/>
                </a:cubicBezTo>
                <a:cubicBezTo>
                  <a:pt x="5610348" y="4354429"/>
                  <a:pt x="4354429" y="5610348"/>
                  <a:pt x="2805174" y="5610348"/>
                </a:cubicBezTo>
                <a:cubicBezTo>
                  <a:pt x="1255919" y="5610348"/>
                  <a:pt x="0" y="4354429"/>
                  <a:pt x="0" y="2805174"/>
                </a:cubicBezTo>
                <a:cubicBezTo>
                  <a:pt x="0" y="1255919"/>
                  <a:pt x="1255919" y="0"/>
                  <a:pt x="2805174" y="0"/>
                </a:cubicBezTo>
                <a:close/>
              </a:path>
            </a:pathLst>
          </a:custGeom>
        </p:spPr>
      </p:pic>
    </p:spTree>
    <p:extLst>
      <p:ext uri="{BB962C8B-B14F-4D97-AF65-F5344CB8AC3E}">
        <p14:creationId xmlns:p14="http://schemas.microsoft.com/office/powerpoint/2010/main" val="310594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2DD5-3309-754E-AB50-8209FEB91FE8}"/>
              </a:ext>
            </a:extLst>
          </p:cNvPr>
          <p:cNvSpPr>
            <a:spLocks noGrp="1"/>
          </p:cNvSpPr>
          <p:nvPr>
            <p:ph type="title"/>
          </p:nvPr>
        </p:nvSpPr>
        <p:spPr>
          <a:xfrm>
            <a:off x="914400" y="1371600"/>
            <a:ext cx="10363200" cy="645459"/>
          </a:xfrm>
        </p:spPr>
        <p:txBody>
          <a:bodyPr>
            <a:normAutofit fontScale="90000"/>
          </a:bodyPr>
          <a:lstStyle/>
          <a:p>
            <a:r>
              <a:rPr lang="en-US" sz="3100" b="1" dirty="0">
                <a:latin typeface="Times New Roman" panose="02020603050405020304" pitchFamily="18" charset="0"/>
                <a:cs typeface="Times New Roman" panose="02020603050405020304" pitchFamily="18" charset="0"/>
              </a:rPr>
              <a:t>Downloading the Dataset</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C92451B-3590-D24B-BB39-84928F7F0C6D}"/>
              </a:ext>
            </a:extLst>
          </p:cNvPr>
          <p:cNvPicPr>
            <a:picLocks noGrp="1" noChangeAspect="1"/>
          </p:cNvPicPr>
          <p:nvPr>
            <p:ph idx="1"/>
          </p:nvPr>
        </p:nvPicPr>
        <p:blipFill>
          <a:blip r:embed="rId2"/>
          <a:stretch>
            <a:fillRect/>
          </a:stretch>
        </p:blipFill>
        <p:spPr>
          <a:xfrm>
            <a:off x="914400" y="4124325"/>
            <a:ext cx="10160000" cy="1104900"/>
          </a:xfrm>
        </p:spPr>
      </p:pic>
      <p:pic>
        <p:nvPicPr>
          <p:cNvPr id="7" name="Picture 6">
            <a:extLst>
              <a:ext uri="{FF2B5EF4-FFF2-40B4-BE49-F238E27FC236}">
                <a16:creationId xmlns:a16="http://schemas.microsoft.com/office/drawing/2014/main" id="{334A920C-312F-BA45-9273-47E0C32998CC}"/>
              </a:ext>
            </a:extLst>
          </p:cNvPr>
          <p:cNvPicPr>
            <a:picLocks noChangeAspect="1"/>
          </p:cNvPicPr>
          <p:nvPr/>
        </p:nvPicPr>
        <p:blipFill>
          <a:blip r:embed="rId3"/>
          <a:stretch>
            <a:fillRect/>
          </a:stretch>
        </p:blipFill>
        <p:spPr>
          <a:xfrm>
            <a:off x="1016000" y="2488252"/>
            <a:ext cx="10160000" cy="974926"/>
          </a:xfrm>
          <a:prstGeom prst="rect">
            <a:avLst/>
          </a:prstGeom>
        </p:spPr>
      </p:pic>
    </p:spTree>
    <p:extLst>
      <p:ext uri="{BB962C8B-B14F-4D97-AF65-F5344CB8AC3E}">
        <p14:creationId xmlns:p14="http://schemas.microsoft.com/office/powerpoint/2010/main" val="649924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55E0-E023-5046-A045-69857631E88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2A99FB1F-AC6B-9649-83B2-27E8A53F5903}"/>
              </a:ext>
            </a:extLst>
          </p:cNvPr>
          <p:cNvSpPr>
            <a:spLocks noGrp="1"/>
          </p:cNvSpPr>
          <p:nvPr>
            <p:ph idx="1"/>
          </p:nvPr>
        </p:nvSpPr>
        <p:spPr>
          <a:xfrm>
            <a:off x="914399" y="1519518"/>
            <a:ext cx="10363200" cy="4422311"/>
          </a:xfrm>
        </p:spPr>
        <p:txBody>
          <a:bodyPr>
            <a:normAutofit/>
          </a:bodyPr>
          <a:lstStyle/>
          <a:p>
            <a:r>
              <a:rPr lang="en-US" sz="2400" dirty="0">
                <a:latin typeface="Times New Roman" panose="02020603050405020304" pitchFamily="18" charset="0"/>
                <a:cs typeface="Times New Roman" panose="02020603050405020304" pitchFamily="18" charset="0"/>
              </a:rPr>
              <a:t>Hyperparameters are the variables which determines the network structure(</a:t>
            </a:r>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Number of Hidden Units) and the variables which determine how the network is trained(</a:t>
            </a:r>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Learning Rate)</a:t>
            </a:r>
          </a:p>
          <a:p>
            <a:r>
              <a:rPr lang="en-US" sz="2400" dirty="0">
                <a:latin typeface="Times New Roman" panose="02020603050405020304" pitchFamily="18" charset="0"/>
                <a:cs typeface="Times New Roman" panose="02020603050405020304" pitchFamily="18" charset="0"/>
              </a:rPr>
              <a:t>While weights enable an artificial neural network to adjust the strength of connections between neurons, bias can be used to adjust within neurons.</a:t>
            </a:r>
          </a:p>
          <a:p>
            <a:r>
              <a:rPr lang="en-US" sz="2400" dirty="0" err="1">
                <a:latin typeface="Times New Roman" panose="02020603050405020304" pitchFamily="18" charset="0"/>
                <a:cs typeface="Times New Roman" panose="02020603050405020304" pitchFamily="18" charset="0"/>
              </a:rPr>
              <a:t>TensorBoard</a:t>
            </a:r>
            <a:r>
              <a:rPr lang="en-US" sz="2400" dirty="0">
                <a:latin typeface="Times New Roman" panose="02020603050405020304" pitchFamily="18" charset="0"/>
                <a:cs typeface="Times New Roman" panose="02020603050405020304" pitchFamily="18" charset="0"/>
              </a:rPr>
              <a:t> is a tool for providing the measurements and visualizations needed during the machine learning workflow.</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956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5926-DE1E-8F48-BEC1-1341DC4D6534}"/>
              </a:ext>
            </a:extLst>
          </p:cNvPr>
          <p:cNvSpPr>
            <a:spLocks noGrp="1"/>
          </p:cNvSpPr>
          <p:nvPr>
            <p:ph type="title"/>
          </p:nvPr>
        </p:nvSpPr>
        <p:spPr>
          <a:xfrm>
            <a:off x="914400" y="1238250"/>
            <a:ext cx="10363200" cy="1314443"/>
          </a:xfrm>
        </p:spPr>
        <p:txBody>
          <a:bodyPr>
            <a:normAutofit/>
          </a:bodyPr>
          <a:lstStyle/>
          <a:p>
            <a:r>
              <a:rPr lang="en-US" sz="2800" b="1" dirty="0">
                <a:latin typeface="Times New Roman" panose="02020603050405020304" pitchFamily="18" charset="0"/>
                <a:cs typeface="Times New Roman" panose="02020603050405020304" pitchFamily="18" charset="0"/>
              </a:rPr>
              <a:t>Input for Model</a:t>
            </a:r>
          </a:p>
        </p:txBody>
      </p:sp>
      <p:pic>
        <p:nvPicPr>
          <p:cNvPr id="3" name="crowd">
            <a:hlinkClick r:id="" action="ppaction://media"/>
            <a:extLst>
              <a:ext uri="{FF2B5EF4-FFF2-40B4-BE49-F238E27FC236}">
                <a16:creationId xmlns:a16="http://schemas.microsoft.com/office/drawing/2014/main" id="{07BD5B2A-3D96-4F18-A0EE-CED3FEC527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96066" y="2076449"/>
            <a:ext cx="7196659" cy="4048121"/>
          </a:xfrm>
          <a:prstGeom prst="rect">
            <a:avLst/>
          </a:prstGeom>
        </p:spPr>
      </p:pic>
    </p:spTree>
    <p:extLst>
      <p:ext uri="{BB962C8B-B14F-4D97-AF65-F5344CB8AC3E}">
        <p14:creationId xmlns:p14="http://schemas.microsoft.com/office/powerpoint/2010/main" val="26270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76B23C-4765-9148-AB4E-4DC1966AAA8A}"/>
              </a:ext>
            </a:extLst>
          </p:cNvPr>
          <p:cNvSpPr>
            <a:spLocks noGrp="1"/>
          </p:cNvSpPr>
          <p:nvPr>
            <p:ph type="title"/>
          </p:nvPr>
        </p:nvSpPr>
        <p:spPr>
          <a:xfrm>
            <a:off x="923926" y="4194544"/>
            <a:ext cx="6533706" cy="1298477"/>
          </a:xfrm>
        </p:spPr>
        <p:txBody>
          <a:bodyPr vert="horz" lIns="91440" tIns="45720" rIns="91440" bIns="45720" rtlCol="0" anchor="b">
            <a:normAutofit/>
          </a:bodyPr>
          <a:lstStyle/>
          <a:p>
            <a:r>
              <a:rPr lang="en-US" sz="2800" b="1" kern="1200" dirty="0">
                <a:solidFill>
                  <a:schemeClr val="tx1"/>
                </a:solidFill>
                <a:latin typeface="Times New Roman" panose="02020603050405020304" pitchFamily="18" charset="0"/>
                <a:cs typeface="Times New Roman" panose="02020603050405020304" pitchFamily="18" charset="0"/>
              </a:rPr>
              <a:t>yolov5 Network structure</a:t>
            </a:r>
          </a:p>
        </p:txBody>
      </p:sp>
      <p:pic>
        <p:nvPicPr>
          <p:cNvPr id="5" name="Content Placeholder 4" descr="Chart, radar chart&#10;&#10;Description automatically generated">
            <a:extLst>
              <a:ext uri="{FF2B5EF4-FFF2-40B4-BE49-F238E27FC236}">
                <a16:creationId xmlns:a16="http://schemas.microsoft.com/office/drawing/2014/main" id="{E8F550A1-E503-0F4F-9BFD-DF9C83535916}"/>
              </a:ext>
            </a:extLst>
          </p:cNvPr>
          <p:cNvPicPr>
            <a:picLocks noGrp="1" noChangeAspect="1"/>
          </p:cNvPicPr>
          <p:nvPr>
            <p:ph idx="1"/>
          </p:nvPr>
        </p:nvPicPr>
        <p:blipFill>
          <a:blip r:embed="rId2"/>
          <a:stretch>
            <a:fillRect/>
          </a:stretch>
        </p:blipFill>
        <p:spPr>
          <a:xfrm>
            <a:off x="1020154" y="836141"/>
            <a:ext cx="7172547" cy="3478684"/>
          </a:xfrm>
          <a:prstGeom prst="rect">
            <a:avLst/>
          </a:prstGeom>
        </p:spPr>
      </p:pic>
      <p:cxnSp>
        <p:nvCxnSpPr>
          <p:cNvPr id="20" name="Straight Connector 19">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980728"/>
      </p:ext>
    </p:extLst>
  </p:cSld>
  <p:clrMapOvr>
    <a:masterClrMapping/>
  </p:clrMapOvr>
</p:sld>
</file>

<file path=ppt/theme/theme1.xml><?xml version="1.0" encoding="utf-8"?>
<a:theme xmlns:a="http://schemas.openxmlformats.org/drawingml/2006/main" name="DashVTI">
  <a:themeElements>
    <a:clrScheme name="AnalogousFromLightSeedRightStep">
      <a:dk1>
        <a:srgbClr val="000000"/>
      </a:dk1>
      <a:lt1>
        <a:srgbClr val="FFFFFF"/>
      </a:lt1>
      <a:dk2>
        <a:srgbClr val="412C24"/>
      </a:dk2>
      <a:lt2>
        <a:srgbClr val="E2E6E8"/>
      </a:lt2>
      <a:accent1>
        <a:srgbClr val="C0998B"/>
      </a:accent1>
      <a:accent2>
        <a:srgbClr val="B4A27B"/>
      </a:accent2>
      <a:accent3>
        <a:srgbClr val="A3A67E"/>
      </a:accent3>
      <a:accent4>
        <a:srgbClr val="8FAA74"/>
      </a:accent4>
      <a:accent5>
        <a:srgbClr val="85AB82"/>
      </a:accent5>
      <a:accent6>
        <a:srgbClr val="77AF8A"/>
      </a:accent6>
      <a:hlink>
        <a:srgbClr val="5D8A9A"/>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otalTime>1202</TotalTime>
  <Words>810</Words>
  <Application>Microsoft Office PowerPoint</Application>
  <PresentationFormat>Widescreen</PresentationFormat>
  <Paragraphs>71</Paragraphs>
  <Slides>23</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Grandview Display</vt:lpstr>
      <vt:lpstr>Times New Roman</vt:lpstr>
      <vt:lpstr>DashVTI</vt:lpstr>
      <vt:lpstr>CSE 6363 MACHINE LEARNING    </vt:lpstr>
      <vt:lpstr>Team Members</vt:lpstr>
      <vt:lpstr>Introduction</vt:lpstr>
      <vt:lpstr>Dataset Information</vt:lpstr>
      <vt:lpstr>Aim: </vt:lpstr>
      <vt:lpstr>Downloading the Dataset </vt:lpstr>
      <vt:lpstr>  </vt:lpstr>
      <vt:lpstr>Input for Model</vt:lpstr>
      <vt:lpstr>yolov5 Network structure</vt:lpstr>
      <vt:lpstr>YOLOv5 Architecture:</vt:lpstr>
      <vt:lpstr>PowerPoint Presentation</vt:lpstr>
      <vt:lpstr>Libraries Used:</vt:lpstr>
      <vt:lpstr>Training the Model</vt:lpstr>
      <vt:lpstr>  </vt:lpstr>
      <vt:lpstr>PowerPoint Presentation</vt:lpstr>
      <vt:lpstr>PowerPoint Presentation</vt:lpstr>
      <vt:lpstr>Detection and Prediction</vt:lpstr>
      <vt:lpstr>Implementation</vt:lpstr>
      <vt:lpstr>  </vt:lpstr>
      <vt:lpstr>    </vt:lpstr>
      <vt:lpstr>Output-</vt:lpstr>
      <vt:lpstr>References:-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6363 MACHINE LEARNING   Phase 3 </dc:title>
  <dc:creator>Ganjude, Mehul Deorao</dc:creator>
  <cp:lastModifiedBy>Sasank Nekkanti</cp:lastModifiedBy>
  <cp:revision>6</cp:revision>
  <dcterms:created xsi:type="dcterms:W3CDTF">2022-04-02T07:55:20Z</dcterms:created>
  <dcterms:modified xsi:type="dcterms:W3CDTF">2022-04-23T07:26:35Z</dcterms:modified>
</cp:coreProperties>
</file>